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Lst>
  <p:sldSz cx="12192000" cy="6858000"/>
  <p:notesSz cx="6858000" cy="9144000"/>
  <p:embeddedFontLst>
    <p:embeddedFont>
      <p:font typeface="Arial Narrow" panose="020B060602020203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881Sqzd4s7IcNgnrNZGqYWe3P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90"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51"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arlos E. Romaina Acevedo" userId="634bb9585bf6aad7" providerId="LiveId" clId="{D9F53C06-F342-4046-8BB5-904C64AA73B9}"/>
    <pc:docChg chg="delSld">
      <pc:chgData name="Juan Carlos E. Romaina Acevedo" userId="634bb9585bf6aad7" providerId="LiveId" clId="{D9F53C06-F342-4046-8BB5-904C64AA73B9}" dt="2023-04-13T20:11:15.066" v="0" actId="47"/>
      <pc:docMkLst>
        <pc:docMk/>
      </pc:docMkLst>
      <pc:sldChg chg="del">
        <pc:chgData name="Juan Carlos E. Romaina Acevedo" userId="634bb9585bf6aad7" providerId="LiveId" clId="{D9F53C06-F342-4046-8BB5-904C64AA73B9}" dt="2023-04-13T20:11:15.066" v="0" actId="47"/>
        <pc:sldMkLst>
          <pc:docMk/>
          <pc:sldMk cId="0" sldId="285"/>
        </pc:sldMkLst>
      </pc:sldChg>
    </pc:docChg>
  </pc:docChgLst>
  <pc:docChgLst>
    <pc:chgData name="Juan Carlos E. Romaina Acevedo" userId="634bb9585bf6aad7" providerId="LiveId" clId="{CB5FE381-DAB6-427A-AD00-21853F9D7C43}"/>
    <pc:docChg chg="delSld modSld">
      <pc:chgData name="Juan Carlos E. Romaina Acevedo" userId="634bb9585bf6aad7" providerId="LiveId" clId="{CB5FE381-DAB6-427A-AD00-21853F9D7C43}" dt="2023-06-16T01:18:00.885" v="28" actId="1076"/>
      <pc:docMkLst>
        <pc:docMk/>
      </pc:docMkLst>
      <pc:sldChg chg="modSp mod">
        <pc:chgData name="Juan Carlos E. Romaina Acevedo" userId="634bb9585bf6aad7" providerId="LiveId" clId="{CB5FE381-DAB6-427A-AD00-21853F9D7C43}" dt="2023-06-16T00:00:24.246" v="20" actId="20577"/>
        <pc:sldMkLst>
          <pc:docMk/>
          <pc:sldMk cId="0" sldId="256"/>
        </pc:sldMkLst>
        <pc:spChg chg="mod">
          <ac:chgData name="Juan Carlos E. Romaina Acevedo" userId="634bb9585bf6aad7" providerId="LiveId" clId="{CB5FE381-DAB6-427A-AD00-21853F9D7C43}" dt="2023-06-16T00:00:21.200" v="19" actId="20577"/>
          <ac:spMkLst>
            <pc:docMk/>
            <pc:sldMk cId="0" sldId="256"/>
            <ac:spMk id="44" creationId="{00000000-0000-0000-0000-000000000000}"/>
          </ac:spMkLst>
        </pc:spChg>
        <pc:spChg chg="mod">
          <ac:chgData name="Juan Carlos E. Romaina Acevedo" userId="634bb9585bf6aad7" providerId="LiveId" clId="{CB5FE381-DAB6-427A-AD00-21853F9D7C43}" dt="2023-06-16T00:00:24.246" v="20" actId="20577"/>
          <ac:spMkLst>
            <pc:docMk/>
            <pc:sldMk cId="0" sldId="256"/>
            <ac:spMk id="45" creationId="{00000000-0000-0000-0000-000000000000}"/>
          </ac:spMkLst>
        </pc:spChg>
      </pc:sldChg>
      <pc:sldChg chg="del">
        <pc:chgData name="Juan Carlos E. Romaina Acevedo" userId="634bb9585bf6aad7" providerId="LiveId" clId="{CB5FE381-DAB6-427A-AD00-21853F9D7C43}" dt="2023-06-16T00:00:31.322" v="21" actId="47"/>
        <pc:sldMkLst>
          <pc:docMk/>
          <pc:sldMk cId="0" sldId="257"/>
        </pc:sldMkLst>
      </pc:sldChg>
      <pc:sldChg chg="del">
        <pc:chgData name="Juan Carlos E. Romaina Acevedo" userId="634bb9585bf6aad7" providerId="LiveId" clId="{CB5FE381-DAB6-427A-AD00-21853F9D7C43}" dt="2023-06-16T00:00:31.322" v="21" actId="47"/>
        <pc:sldMkLst>
          <pc:docMk/>
          <pc:sldMk cId="0" sldId="258"/>
        </pc:sldMkLst>
      </pc:sldChg>
      <pc:sldChg chg="addSp modSp mod">
        <pc:chgData name="Juan Carlos E. Romaina Acevedo" userId="634bb9585bf6aad7" providerId="LiveId" clId="{CB5FE381-DAB6-427A-AD00-21853F9D7C43}" dt="2023-06-16T01:18:00.885" v="28" actId="1076"/>
        <pc:sldMkLst>
          <pc:docMk/>
          <pc:sldMk cId="0" sldId="284"/>
        </pc:sldMkLst>
        <pc:spChg chg="mod">
          <ac:chgData name="Juan Carlos E. Romaina Acevedo" userId="634bb9585bf6aad7" providerId="LiveId" clId="{CB5FE381-DAB6-427A-AD00-21853F9D7C43}" dt="2023-06-16T01:17:54.371" v="23" actId="14100"/>
          <ac:spMkLst>
            <pc:docMk/>
            <pc:sldMk cId="0" sldId="284"/>
            <ac:spMk id="275" creationId="{00000000-0000-0000-0000-000000000000}"/>
          </ac:spMkLst>
        </pc:spChg>
        <pc:picChg chg="add mod">
          <ac:chgData name="Juan Carlos E. Romaina Acevedo" userId="634bb9585bf6aad7" providerId="LiveId" clId="{CB5FE381-DAB6-427A-AD00-21853F9D7C43}" dt="2023-06-16T01:18:00.885" v="28" actId="1076"/>
          <ac:picMkLst>
            <pc:docMk/>
            <pc:sldMk cId="0" sldId="284"/>
            <ac:picMk id="3" creationId="{76FC49FC-30D5-F850-07E5-E8C30C8820A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slide">
  <p:cSld name="Main slide">
    <p:bg>
      <p:bgPr>
        <a:solidFill>
          <a:schemeClr val="dk1"/>
        </a:solidFill>
        <a:effectLst/>
      </p:bgPr>
    </p:bg>
    <p:spTree>
      <p:nvGrpSpPr>
        <p:cNvPr id="1" name="Shape 15"/>
        <p:cNvGrpSpPr/>
        <p:nvPr/>
      </p:nvGrpSpPr>
      <p:grpSpPr>
        <a:xfrm>
          <a:off x="0" y="0"/>
          <a:ext cx="0" cy="0"/>
          <a:chOff x="0" y="0"/>
          <a:chExt cx="0" cy="0"/>
        </a:xfrm>
      </p:grpSpPr>
      <p:sp>
        <p:nvSpPr>
          <p:cNvPr id="16" name="Google Shape;16;p55"/>
          <p:cNvSpPr txBox="1">
            <a:spLocks noGrp="1"/>
          </p:cNvSpPr>
          <p:nvPr>
            <p:ph type="ctrTitle"/>
          </p:nvPr>
        </p:nvSpPr>
        <p:spPr>
          <a:xfrm>
            <a:off x="1633200" y="2304591"/>
            <a:ext cx="8925600" cy="141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2800"/>
              <a:buNone/>
              <a:defRPr sz="4267" b="1" i="0">
                <a:solidFill>
                  <a:schemeClr val="lt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a:endParaRPr/>
          </a:p>
        </p:txBody>
      </p:sp>
      <p:sp>
        <p:nvSpPr>
          <p:cNvPr id="17" name="Google Shape;17;p55"/>
          <p:cNvSpPr txBox="1">
            <a:spLocks noGrp="1"/>
          </p:cNvSpPr>
          <p:nvPr>
            <p:ph type="ctrTitle" idx="2"/>
          </p:nvPr>
        </p:nvSpPr>
        <p:spPr>
          <a:xfrm>
            <a:off x="1633200" y="3942849"/>
            <a:ext cx="8925600" cy="96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434343"/>
              </a:buClr>
              <a:buSzPts val="1800"/>
              <a:buNone/>
              <a:defRPr sz="1867" b="0" i="0">
                <a:solidFill>
                  <a:srgbClr val="FF3A00"/>
                </a:solidFill>
                <a:latin typeface="Verdana"/>
                <a:ea typeface="Verdana"/>
                <a:cs typeface="Verdana"/>
                <a:sym typeface="Verdana"/>
              </a:defRPr>
            </a:lvl1pPr>
            <a:lvl2pPr lvl="1" algn="ctr">
              <a:lnSpc>
                <a:spcPct val="100000"/>
              </a:lnSpc>
              <a:spcBef>
                <a:spcPts val="0"/>
              </a:spcBef>
              <a:spcAft>
                <a:spcPts val="0"/>
              </a:spcAft>
              <a:buClr>
                <a:srgbClr val="7F8D99"/>
              </a:buClr>
              <a:buSzPts val="1800"/>
              <a:buNone/>
              <a:defRPr sz="2400">
                <a:solidFill>
                  <a:srgbClr val="7F8D99"/>
                </a:solidFill>
              </a:defRPr>
            </a:lvl2pPr>
            <a:lvl3pPr lvl="2" algn="ctr">
              <a:lnSpc>
                <a:spcPct val="100000"/>
              </a:lnSpc>
              <a:spcBef>
                <a:spcPts val="0"/>
              </a:spcBef>
              <a:spcAft>
                <a:spcPts val="0"/>
              </a:spcAft>
              <a:buClr>
                <a:srgbClr val="7F8D99"/>
              </a:buClr>
              <a:buSzPts val="1800"/>
              <a:buNone/>
              <a:defRPr sz="2400">
                <a:solidFill>
                  <a:srgbClr val="7F8D99"/>
                </a:solidFill>
              </a:defRPr>
            </a:lvl3pPr>
            <a:lvl4pPr lvl="3" algn="ctr">
              <a:lnSpc>
                <a:spcPct val="100000"/>
              </a:lnSpc>
              <a:spcBef>
                <a:spcPts val="0"/>
              </a:spcBef>
              <a:spcAft>
                <a:spcPts val="0"/>
              </a:spcAft>
              <a:buClr>
                <a:srgbClr val="7F8D99"/>
              </a:buClr>
              <a:buSzPts val="1800"/>
              <a:buNone/>
              <a:defRPr sz="2400">
                <a:solidFill>
                  <a:srgbClr val="7F8D99"/>
                </a:solidFill>
              </a:defRPr>
            </a:lvl4pPr>
            <a:lvl5pPr lvl="4" algn="ctr">
              <a:lnSpc>
                <a:spcPct val="100000"/>
              </a:lnSpc>
              <a:spcBef>
                <a:spcPts val="0"/>
              </a:spcBef>
              <a:spcAft>
                <a:spcPts val="0"/>
              </a:spcAft>
              <a:buClr>
                <a:srgbClr val="7F8D99"/>
              </a:buClr>
              <a:buSzPts val="1800"/>
              <a:buNone/>
              <a:defRPr sz="2400">
                <a:solidFill>
                  <a:srgbClr val="7F8D99"/>
                </a:solidFill>
              </a:defRPr>
            </a:lvl5pPr>
            <a:lvl6pPr lvl="5" algn="ctr">
              <a:lnSpc>
                <a:spcPct val="100000"/>
              </a:lnSpc>
              <a:spcBef>
                <a:spcPts val="0"/>
              </a:spcBef>
              <a:spcAft>
                <a:spcPts val="0"/>
              </a:spcAft>
              <a:buClr>
                <a:srgbClr val="7F8D99"/>
              </a:buClr>
              <a:buSzPts val="1800"/>
              <a:buNone/>
              <a:defRPr sz="2400">
                <a:solidFill>
                  <a:srgbClr val="7F8D99"/>
                </a:solidFill>
              </a:defRPr>
            </a:lvl6pPr>
            <a:lvl7pPr lvl="6" algn="ctr">
              <a:lnSpc>
                <a:spcPct val="100000"/>
              </a:lnSpc>
              <a:spcBef>
                <a:spcPts val="0"/>
              </a:spcBef>
              <a:spcAft>
                <a:spcPts val="0"/>
              </a:spcAft>
              <a:buClr>
                <a:srgbClr val="7F8D99"/>
              </a:buClr>
              <a:buSzPts val="1800"/>
              <a:buNone/>
              <a:defRPr sz="2400">
                <a:solidFill>
                  <a:srgbClr val="7F8D99"/>
                </a:solidFill>
              </a:defRPr>
            </a:lvl7pPr>
            <a:lvl8pPr lvl="7" algn="ctr">
              <a:lnSpc>
                <a:spcPct val="100000"/>
              </a:lnSpc>
              <a:spcBef>
                <a:spcPts val="0"/>
              </a:spcBef>
              <a:spcAft>
                <a:spcPts val="0"/>
              </a:spcAft>
              <a:buClr>
                <a:srgbClr val="7F8D99"/>
              </a:buClr>
              <a:buSzPts val="1800"/>
              <a:buNone/>
              <a:defRPr sz="2400">
                <a:solidFill>
                  <a:srgbClr val="7F8D99"/>
                </a:solidFill>
              </a:defRPr>
            </a:lvl8pPr>
            <a:lvl9pPr lvl="8" algn="ctr">
              <a:lnSpc>
                <a:spcPct val="100000"/>
              </a:lnSpc>
              <a:spcBef>
                <a:spcPts val="0"/>
              </a:spcBef>
              <a:spcAft>
                <a:spcPts val="0"/>
              </a:spcAft>
              <a:buClr>
                <a:srgbClr val="7F8D99"/>
              </a:buClr>
              <a:buSzPts val="1800"/>
              <a:buNone/>
              <a:defRPr sz="2400">
                <a:solidFill>
                  <a:srgbClr val="7F8D99"/>
                </a:solidFill>
              </a:defRPr>
            </a:lvl9pPr>
          </a:lstStyle>
          <a:p>
            <a:endParaRPr/>
          </a:p>
        </p:txBody>
      </p:sp>
      <p:pic>
        <p:nvPicPr>
          <p:cNvPr id="18" name="Google Shape;18;p55"/>
          <p:cNvPicPr preferRelativeResize="0"/>
          <p:nvPr/>
        </p:nvPicPr>
        <p:blipFill rotWithShape="1">
          <a:blip r:embed="rId2">
            <a:alphaModFix/>
          </a:blip>
          <a:srcRect/>
          <a:stretch/>
        </p:blipFill>
        <p:spPr>
          <a:xfrm>
            <a:off x="121277" y="-2503"/>
            <a:ext cx="3415095" cy="11796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6"/>
          <p:cNvSpPr txBox="1">
            <a:spLocks noGrp="1"/>
          </p:cNvSpPr>
          <p:nvPr>
            <p:ph type="title"/>
          </p:nvPr>
        </p:nvSpPr>
        <p:spPr>
          <a:xfrm>
            <a:off x="514348" y="472063"/>
            <a:ext cx="11287125" cy="7254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2"/>
              </a:buClr>
              <a:buSzPts val="3200"/>
              <a:buFont typeface="Verdana"/>
              <a:buNone/>
              <a:defRPr sz="3200" b="1">
                <a:solidFill>
                  <a:schemeClr val="accent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6"/>
          <p:cNvSpPr txBox="1">
            <a:spLocks noGrp="1"/>
          </p:cNvSpPr>
          <p:nvPr>
            <p:ph type="body" idx="1"/>
          </p:nvPr>
        </p:nvSpPr>
        <p:spPr>
          <a:xfrm>
            <a:off x="514349" y="1283276"/>
            <a:ext cx="11287125" cy="4245987"/>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Verdana"/>
                <a:ea typeface="Verdana"/>
                <a:cs typeface="Verdana"/>
                <a:sym typeface="Verdana"/>
              </a:defRPr>
            </a:lvl1pPr>
            <a:lvl2pPr marL="914400" lvl="1" indent="-381000" algn="l">
              <a:lnSpc>
                <a:spcPct val="90000"/>
              </a:lnSpc>
              <a:spcBef>
                <a:spcPts val="500"/>
              </a:spcBef>
              <a:spcAft>
                <a:spcPts val="0"/>
              </a:spcAft>
              <a:buClr>
                <a:schemeClr val="dk1"/>
              </a:buClr>
              <a:buSzPts val="2400"/>
              <a:buChar char="•"/>
              <a:defRPr>
                <a:latin typeface="Verdana"/>
                <a:ea typeface="Verdana"/>
                <a:cs typeface="Verdana"/>
                <a:sym typeface="Verdana"/>
              </a:defRPr>
            </a:lvl2pPr>
            <a:lvl3pPr marL="1371600" lvl="2" indent="-355600" algn="l">
              <a:lnSpc>
                <a:spcPct val="90000"/>
              </a:lnSpc>
              <a:spcBef>
                <a:spcPts val="500"/>
              </a:spcBef>
              <a:spcAft>
                <a:spcPts val="0"/>
              </a:spcAft>
              <a:buClr>
                <a:schemeClr val="dk1"/>
              </a:buClr>
              <a:buSzPts val="2000"/>
              <a:buChar char="•"/>
              <a:defRPr>
                <a:latin typeface="Verdana"/>
                <a:ea typeface="Verdana"/>
                <a:cs typeface="Verdana"/>
                <a:sym typeface="Verdana"/>
              </a:defRPr>
            </a:lvl3pPr>
            <a:lvl4pPr marL="1828800" lvl="3" indent="-342900" algn="l">
              <a:lnSpc>
                <a:spcPct val="90000"/>
              </a:lnSpc>
              <a:spcBef>
                <a:spcPts val="500"/>
              </a:spcBef>
              <a:spcAft>
                <a:spcPts val="0"/>
              </a:spcAft>
              <a:buClr>
                <a:schemeClr val="dk1"/>
              </a:buClr>
              <a:buSzPts val="1800"/>
              <a:buChar char="•"/>
              <a:defRPr>
                <a:latin typeface="Verdana"/>
                <a:ea typeface="Verdana"/>
                <a:cs typeface="Verdana"/>
                <a:sym typeface="Verdana"/>
              </a:defRPr>
            </a:lvl4pPr>
            <a:lvl5pPr marL="2286000" lvl="4" indent="-342900" algn="l">
              <a:lnSpc>
                <a:spcPct val="90000"/>
              </a:lnSpc>
              <a:spcBef>
                <a:spcPts val="500"/>
              </a:spcBef>
              <a:spcAft>
                <a:spcPts val="0"/>
              </a:spcAft>
              <a:buClr>
                <a:schemeClr val="dk1"/>
              </a:buClr>
              <a:buSzPts val="1800"/>
              <a:buChar char="•"/>
              <a:defRPr>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slide with title">
  <p:cSld name="Text slide with title">
    <p:spTree>
      <p:nvGrpSpPr>
        <p:cNvPr id="1" name="Shape 22"/>
        <p:cNvGrpSpPr/>
        <p:nvPr/>
      </p:nvGrpSpPr>
      <p:grpSpPr>
        <a:xfrm>
          <a:off x="0" y="0"/>
          <a:ext cx="0" cy="0"/>
          <a:chOff x="0" y="0"/>
          <a:chExt cx="0" cy="0"/>
        </a:xfrm>
      </p:grpSpPr>
      <p:sp>
        <p:nvSpPr>
          <p:cNvPr id="23" name="Google Shape;23;p57"/>
          <p:cNvSpPr txBox="1">
            <a:spLocks noGrp="1"/>
          </p:cNvSpPr>
          <p:nvPr>
            <p:ph type="subTitle" idx="1"/>
          </p:nvPr>
        </p:nvSpPr>
        <p:spPr>
          <a:xfrm>
            <a:off x="731733" y="3556300"/>
            <a:ext cx="4062800" cy="412800"/>
          </a:xfrm>
          <a:prstGeom prst="rect">
            <a:avLst/>
          </a:prstGeom>
          <a:noFill/>
          <a:ln>
            <a:noFill/>
          </a:ln>
        </p:spPr>
        <p:txBody>
          <a:bodyPr spcFirstLastPara="1" wrap="square" lIns="91425" tIns="91425" rIns="91425" bIns="91425" anchor="t" anchorCtr="0">
            <a:noAutofit/>
          </a:bodyPr>
          <a:lstStyle>
            <a:lvl1pPr lvl="0" algn="l">
              <a:lnSpc>
                <a:spcPct val="90000"/>
              </a:lnSpc>
              <a:spcBef>
                <a:spcPts val="1000"/>
              </a:spcBef>
              <a:spcAft>
                <a:spcPts val="0"/>
              </a:spcAft>
              <a:buSzPts val="2800"/>
              <a:buChar char="•"/>
              <a:defRPr sz="1400"/>
            </a:lvl1pPr>
            <a:lvl2pPr lvl="1" algn="l">
              <a:lnSpc>
                <a:spcPct val="90000"/>
              </a:lnSpc>
              <a:spcBef>
                <a:spcPts val="500"/>
              </a:spcBef>
              <a:spcAft>
                <a:spcPts val="0"/>
              </a:spcAft>
              <a:buSzPts val="2400"/>
              <a:buChar char="•"/>
              <a:defRPr/>
            </a:lvl2pPr>
            <a:lvl3pPr lvl="2" algn="l">
              <a:lnSpc>
                <a:spcPct val="90000"/>
              </a:lnSpc>
              <a:spcBef>
                <a:spcPts val="500"/>
              </a:spcBef>
              <a:spcAft>
                <a:spcPts val="0"/>
              </a:spcAft>
              <a:buSzPts val="2000"/>
              <a:buChar char="•"/>
              <a:defRPr/>
            </a:lvl3pPr>
            <a:lvl4pPr lvl="3" algn="l">
              <a:lnSpc>
                <a:spcPct val="90000"/>
              </a:lnSpc>
              <a:spcBef>
                <a:spcPts val="500"/>
              </a:spcBef>
              <a:spcAft>
                <a:spcPts val="0"/>
              </a:spcAft>
              <a:buSzPts val="1800"/>
              <a:buChar char="•"/>
              <a:defRPr/>
            </a:lvl4pPr>
            <a:lvl5pPr lvl="4" algn="l">
              <a:lnSpc>
                <a:spcPct val="90000"/>
              </a:lnSpc>
              <a:spcBef>
                <a:spcPts val="500"/>
              </a:spcBef>
              <a:spcAft>
                <a:spcPts val="0"/>
              </a:spcAft>
              <a:buSzPts val="1800"/>
              <a:buChar char="•"/>
              <a:defRPr/>
            </a:lvl5pPr>
            <a:lvl6pPr lvl="5" algn="l">
              <a:lnSpc>
                <a:spcPct val="90000"/>
              </a:lnSpc>
              <a:spcBef>
                <a:spcPts val="500"/>
              </a:spcBef>
              <a:spcAft>
                <a:spcPts val="0"/>
              </a:spcAft>
              <a:buSzPts val="1800"/>
              <a:buChar char="•"/>
              <a:defRPr/>
            </a:lvl6pPr>
            <a:lvl7pPr lvl="6" algn="l">
              <a:lnSpc>
                <a:spcPct val="90000"/>
              </a:lnSpc>
              <a:spcBef>
                <a:spcPts val="500"/>
              </a:spcBef>
              <a:spcAft>
                <a:spcPts val="0"/>
              </a:spcAft>
              <a:buSzPts val="1800"/>
              <a:buChar char="•"/>
              <a:defRPr/>
            </a:lvl7pPr>
            <a:lvl8pPr lvl="7" algn="l">
              <a:lnSpc>
                <a:spcPct val="90000"/>
              </a:lnSpc>
              <a:spcBef>
                <a:spcPts val="500"/>
              </a:spcBef>
              <a:spcAft>
                <a:spcPts val="0"/>
              </a:spcAft>
              <a:buSzPts val="1800"/>
              <a:buChar char="•"/>
              <a:defRPr/>
            </a:lvl8pPr>
            <a:lvl9pPr lvl="8" algn="l">
              <a:lnSpc>
                <a:spcPct val="90000"/>
              </a:lnSpc>
              <a:spcBef>
                <a:spcPts val="500"/>
              </a:spcBef>
              <a:spcAft>
                <a:spcPts val="0"/>
              </a:spcAft>
              <a:buSzPts val="1800"/>
              <a:buChar char="•"/>
              <a:defRPr/>
            </a:lvl9pPr>
          </a:lstStyle>
          <a:p>
            <a:endParaRPr/>
          </a:p>
        </p:txBody>
      </p:sp>
      <p:sp>
        <p:nvSpPr>
          <p:cNvPr id="24" name="Google Shape;24;p57"/>
          <p:cNvSpPr txBox="1">
            <a:spLocks noGrp="1"/>
          </p:cNvSpPr>
          <p:nvPr>
            <p:ph type="ctrTitle"/>
          </p:nvPr>
        </p:nvSpPr>
        <p:spPr>
          <a:xfrm>
            <a:off x="731734" y="2006113"/>
            <a:ext cx="3786823" cy="141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434343"/>
              </a:buClr>
              <a:buSzPts val="2800"/>
              <a:buNone/>
              <a:defRPr sz="2400" b="1" i="0">
                <a:solidFill>
                  <a:schemeClr val="dk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a:endParaRPr/>
          </a:p>
        </p:txBody>
      </p:sp>
      <p:pic>
        <p:nvPicPr>
          <p:cNvPr id="25" name="Google Shape;25;p57"/>
          <p:cNvPicPr preferRelativeResize="0"/>
          <p:nvPr/>
        </p:nvPicPr>
        <p:blipFill rotWithShape="1">
          <a:blip r:embed="rId2">
            <a:alphaModFix/>
          </a:blip>
          <a:srcRect/>
          <a:stretch/>
        </p:blipFill>
        <p:spPr>
          <a:xfrm rot="10800000" flipH="1">
            <a:off x="11740598" y="149145"/>
            <a:ext cx="301212" cy="3012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58"/>
          <p:cNvSpPr txBox="1">
            <a:spLocks noGrp="1"/>
          </p:cNvSpPr>
          <p:nvPr>
            <p:ph type="title"/>
          </p:nvPr>
        </p:nvSpPr>
        <p:spPr>
          <a:xfrm>
            <a:off x="381000" y="1628775"/>
            <a:ext cx="11391900" cy="7477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2"/>
              </a:buClr>
              <a:buSzPts val="3600"/>
              <a:buFont typeface="Verdana"/>
              <a:buNone/>
              <a:defRPr sz="3600" b="1">
                <a:solidFill>
                  <a:schemeClr val="accent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514348" y="586363"/>
            <a:ext cx="11287125" cy="7254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2"/>
              </a:buClr>
              <a:buSzPts val="3200"/>
              <a:buFont typeface="Verdana"/>
              <a:buNone/>
              <a:defRPr sz="3200" b="1">
                <a:solidFill>
                  <a:schemeClr val="accent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9"/>
          <p:cNvSpPr txBox="1">
            <a:spLocks noGrp="1"/>
          </p:cNvSpPr>
          <p:nvPr>
            <p:ph type="body" idx="1"/>
          </p:nvPr>
        </p:nvSpPr>
        <p:spPr>
          <a:xfrm>
            <a:off x="514349" y="1397576"/>
            <a:ext cx="11287125" cy="3943349"/>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latin typeface="Verdana"/>
                <a:ea typeface="Verdana"/>
                <a:cs typeface="Verdana"/>
                <a:sym typeface="Verdana"/>
              </a:defRPr>
            </a:lvl1pPr>
            <a:lvl2pPr marL="914400" lvl="1" indent="-381000" algn="l">
              <a:lnSpc>
                <a:spcPct val="90000"/>
              </a:lnSpc>
              <a:spcBef>
                <a:spcPts val="500"/>
              </a:spcBef>
              <a:spcAft>
                <a:spcPts val="0"/>
              </a:spcAft>
              <a:buClr>
                <a:schemeClr val="dk1"/>
              </a:buClr>
              <a:buSzPts val="2400"/>
              <a:buChar char="•"/>
              <a:defRPr>
                <a:latin typeface="Verdana"/>
                <a:ea typeface="Verdana"/>
                <a:cs typeface="Verdana"/>
                <a:sym typeface="Verdana"/>
              </a:defRPr>
            </a:lvl2pPr>
            <a:lvl3pPr marL="1371600" lvl="2" indent="-355600" algn="l">
              <a:lnSpc>
                <a:spcPct val="90000"/>
              </a:lnSpc>
              <a:spcBef>
                <a:spcPts val="500"/>
              </a:spcBef>
              <a:spcAft>
                <a:spcPts val="0"/>
              </a:spcAft>
              <a:buClr>
                <a:schemeClr val="dk1"/>
              </a:buClr>
              <a:buSzPts val="2000"/>
              <a:buChar char="•"/>
              <a:defRPr>
                <a:latin typeface="Verdana"/>
                <a:ea typeface="Verdana"/>
                <a:cs typeface="Verdana"/>
                <a:sym typeface="Verdana"/>
              </a:defRPr>
            </a:lvl3pPr>
            <a:lvl4pPr marL="1828800" lvl="3" indent="-342900" algn="l">
              <a:lnSpc>
                <a:spcPct val="90000"/>
              </a:lnSpc>
              <a:spcBef>
                <a:spcPts val="500"/>
              </a:spcBef>
              <a:spcAft>
                <a:spcPts val="0"/>
              </a:spcAft>
              <a:buClr>
                <a:schemeClr val="dk1"/>
              </a:buClr>
              <a:buSzPts val="1800"/>
              <a:buChar char="•"/>
              <a:defRPr>
                <a:latin typeface="Verdana"/>
                <a:ea typeface="Verdana"/>
                <a:cs typeface="Verdana"/>
                <a:sym typeface="Verdana"/>
              </a:defRPr>
            </a:lvl4pPr>
            <a:lvl5pPr marL="2286000" lvl="4" indent="-342900" algn="l">
              <a:lnSpc>
                <a:spcPct val="90000"/>
              </a:lnSpc>
              <a:spcBef>
                <a:spcPts val="500"/>
              </a:spcBef>
              <a:spcAft>
                <a:spcPts val="0"/>
              </a:spcAft>
              <a:buClr>
                <a:schemeClr val="dk1"/>
              </a:buClr>
              <a:buSzPts val="1800"/>
              <a:buChar char="•"/>
              <a:defRPr>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0"/>
          <p:cNvSpPr txBox="1">
            <a:spLocks noGrp="1"/>
          </p:cNvSpPr>
          <p:nvPr>
            <p:ph type="title"/>
          </p:nvPr>
        </p:nvSpPr>
        <p:spPr>
          <a:xfrm>
            <a:off x="485776" y="357187"/>
            <a:ext cx="11229974" cy="9191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Verdana"/>
              <a:buNone/>
              <a:defRPr sz="3200" b="1">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0"/>
          <p:cNvSpPr txBox="1">
            <a:spLocks noGrp="1"/>
          </p:cNvSpPr>
          <p:nvPr>
            <p:ph type="body" idx="1"/>
          </p:nvPr>
        </p:nvSpPr>
        <p:spPr>
          <a:xfrm>
            <a:off x="485776" y="1354137"/>
            <a:ext cx="5429250" cy="423227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lt1"/>
              </a:buClr>
              <a:buSzPts val="2400"/>
              <a:buChar char="•"/>
              <a:defRPr sz="2400">
                <a:solidFill>
                  <a:schemeClr val="lt1"/>
                </a:solidFill>
                <a:latin typeface="Verdana"/>
                <a:ea typeface="Verdana"/>
                <a:cs typeface="Verdana"/>
                <a:sym typeface="Verdana"/>
              </a:defRPr>
            </a:lvl1pPr>
            <a:lvl2pPr marL="914400" lvl="1" indent="-355600" algn="l">
              <a:lnSpc>
                <a:spcPct val="90000"/>
              </a:lnSpc>
              <a:spcBef>
                <a:spcPts val="500"/>
              </a:spcBef>
              <a:spcAft>
                <a:spcPts val="0"/>
              </a:spcAft>
              <a:buClr>
                <a:schemeClr val="lt1"/>
              </a:buClr>
              <a:buSzPts val="2000"/>
              <a:buChar char="•"/>
              <a:defRPr sz="2000">
                <a:solidFill>
                  <a:schemeClr val="lt1"/>
                </a:solidFill>
                <a:latin typeface="Verdana"/>
                <a:ea typeface="Verdana"/>
                <a:cs typeface="Verdana"/>
                <a:sym typeface="Verdana"/>
              </a:defRPr>
            </a:lvl2pPr>
            <a:lvl3pPr marL="1371600" lvl="2" indent="-342900" algn="l">
              <a:lnSpc>
                <a:spcPct val="90000"/>
              </a:lnSpc>
              <a:spcBef>
                <a:spcPts val="500"/>
              </a:spcBef>
              <a:spcAft>
                <a:spcPts val="0"/>
              </a:spcAft>
              <a:buClr>
                <a:schemeClr val="lt1"/>
              </a:buClr>
              <a:buSzPts val="1800"/>
              <a:buChar char="•"/>
              <a:defRPr sz="1800">
                <a:solidFill>
                  <a:schemeClr val="lt1"/>
                </a:solidFill>
                <a:latin typeface="Verdana"/>
                <a:ea typeface="Verdana"/>
                <a:cs typeface="Verdana"/>
                <a:sym typeface="Verdana"/>
              </a:defRPr>
            </a:lvl3pPr>
            <a:lvl4pPr marL="1828800" lvl="3" indent="-330200" algn="l">
              <a:lnSpc>
                <a:spcPct val="90000"/>
              </a:lnSpc>
              <a:spcBef>
                <a:spcPts val="500"/>
              </a:spcBef>
              <a:spcAft>
                <a:spcPts val="0"/>
              </a:spcAft>
              <a:buClr>
                <a:schemeClr val="lt1"/>
              </a:buClr>
              <a:buSzPts val="1600"/>
              <a:buChar char="•"/>
              <a:defRPr sz="1600">
                <a:solidFill>
                  <a:schemeClr val="lt1"/>
                </a:solidFill>
                <a:latin typeface="Verdana"/>
                <a:ea typeface="Verdana"/>
                <a:cs typeface="Verdana"/>
                <a:sym typeface="Verdana"/>
              </a:defRPr>
            </a:lvl4pPr>
            <a:lvl5pPr marL="2286000" lvl="4" indent="-330200" algn="l">
              <a:lnSpc>
                <a:spcPct val="90000"/>
              </a:lnSpc>
              <a:spcBef>
                <a:spcPts val="500"/>
              </a:spcBef>
              <a:spcAft>
                <a:spcPts val="0"/>
              </a:spcAft>
              <a:buClr>
                <a:schemeClr val="lt1"/>
              </a:buClr>
              <a:buSzPts val="1600"/>
              <a:buChar char="•"/>
              <a:defRPr sz="1600">
                <a:solidFill>
                  <a:schemeClr val="lt1"/>
                </a:solidFill>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60"/>
          <p:cNvSpPr txBox="1">
            <a:spLocks noGrp="1"/>
          </p:cNvSpPr>
          <p:nvPr>
            <p:ph type="body" idx="2"/>
          </p:nvPr>
        </p:nvSpPr>
        <p:spPr>
          <a:xfrm>
            <a:off x="6143626" y="1354137"/>
            <a:ext cx="5572124" cy="423227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lt1"/>
              </a:buClr>
              <a:buSzPts val="2400"/>
              <a:buChar char="•"/>
              <a:defRPr sz="2400">
                <a:solidFill>
                  <a:schemeClr val="lt1"/>
                </a:solidFill>
                <a:latin typeface="Verdana"/>
                <a:ea typeface="Verdana"/>
                <a:cs typeface="Verdana"/>
                <a:sym typeface="Verdana"/>
              </a:defRPr>
            </a:lvl1pPr>
            <a:lvl2pPr marL="914400" lvl="1" indent="-355600" algn="l">
              <a:lnSpc>
                <a:spcPct val="90000"/>
              </a:lnSpc>
              <a:spcBef>
                <a:spcPts val="500"/>
              </a:spcBef>
              <a:spcAft>
                <a:spcPts val="0"/>
              </a:spcAft>
              <a:buClr>
                <a:schemeClr val="lt1"/>
              </a:buClr>
              <a:buSzPts val="2000"/>
              <a:buChar char="•"/>
              <a:defRPr sz="2000">
                <a:solidFill>
                  <a:schemeClr val="lt1"/>
                </a:solidFill>
                <a:latin typeface="Verdana"/>
                <a:ea typeface="Verdana"/>
                <a:cs typeface="Verdana"/>
                <a:sym typeface="Verdana"/>
              </a:defRPr>
            </a:lvl2pPr>
            <a:lvl3pPr marL="1371600" lvl="2" indent="-342900" algn="l">
              <a:lnSpc>
                <a:spcPct val="90000"/>
              </a:lnSpc>
              <a:spcBef>
                <a:spcPts val="500"/>
              </a:spcBef>
              <a:spcAft>
                <a:spcPts val="0"/>
              </a:spcAft>
              <a:buClr>
                <a:schemeClr val="lt1"/>
              </a:buClr>
              <a:buSzPts val="1800"/>
              <a:buChar char="•"/>
              <a:defRPr sz="1800">
                <a:solidFill>
                  <a:schemeClr val="lt1"/>
                </a:solidFill>
                <a:latin typeface="Verdana"/>
                <a:ea typeface="Verdana"/>
                <a:cs typeface="Verdana"/>
                <a:sym typeface="Verdana"/>
              </a:defRPr>
            </a:lvl3pPr>
            <a:lvl4pPr marL="1828800" lvl="3" indent="-330200" algn="l">
              <a:lnSpc>
                <a:spcPct val="90000"/>
              </a:lnSpc>
              <a:spcBef>
                <a:spcPts val="500"/>
              </a:spcBef>
              <a:spcAft>
                <a:spcPts val="0"/>
              </a:spcAft>
              <a:buClr>
                <a:schemeClr val="lt1"/>
              </a:buClr>
              <a:buSzPts val="1600"/>
              <a:buChar char="•"/>
              <a:defRPr sz="1600">
                <a:solidFill>
                  <a:schemeClr val="lt1"/>
                </a:solidFill>
                <a:latin typeface="Verdana"/>
                <a:ea typeface="Verdana"/>
                <a:cs typeface="Verdana"/>
                <a:sym typeface="Verdana"/>
              </a:defRPr>
            </a:lvl4pPr>
            <a:lvl5pPr marL="2286000" lvl="4" indent="-330200" algn="l">
              <a:lnSpc>
                <a:spcPct val="90000"/>
              </a:lnSpc>
              <a:spcBef>
                <a:spcPts val="500"/>
              </a:spcBef>
              <a:spcAft>
                <a:spcPts val="0"/>
              </a:spcAft>
              <a:buClr>
                <a:schemeClr val="lt1"/>
              </a:buClr>
              <a:buSzPts val="1600"/>
              <a:buChar char="•"/>
              <a:defRPr sz="1600">
                <a:solidFill>
                  <a:schemeClr val="lt1"/>
                </a:solidFill>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p:cSld name="Comparació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61"/>
          <p:cNvSpPr txBox="1">
            <a:spLocks noGrp="1"/>
          </p:cNvSpPr>
          <p:nvPr>
            <p:ph type="title"/>
          </p:nvPr>
        </p:nvSpPr>
        <p:spPr>
          <a:xfrm>
            <a:off x="485776" y="1628775"/>
            <a:ext cx="11229974" cy="9191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2"/>
              </a:buClr>
              <a:buSzPts val="3200"/>
              <a:buFont typeface="Verdana"/>
              <a:buNone/>
              <a:defRPr sz="3200" b="1">
                <a:solidFill>
                  <a:schemeClr val="accent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1"/>
          <p:cNvSpPr txBox="1">
            <a:spLocks noGrp="1"/>
          </p:cNvSpPr>
          <p:nvPr>
            <p:ph type="body" idx="1"/>
          </p:nvPr>
        </p:nvSpPr>
        <p:spPr>
          <a:xfrm>
            <a:off x="485776" y="2625726"/>
            <a:ext cx="5429250" cy="3632200"/>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solidFill>
                  <a:schemeClr val="dk1"/>
                </a:solidFill>
                <a:latin typeface="Verdana"/>
                <a:ea typeface="Verdana"/>
                <a:cs typeface="Verdana"/>
                <a:sym typeface="Verdana"/>
              </a:defRPr>
            </a:lvl1pPr>
            <a:lvl2pPr marL="914400" lvl="1" indent="-355600" algn="l">
              <a:lnSpc>
                <a:spcPct val="90000"/>
              </a:lnSpc>
              <a:spcBef>
                <a:spcPts val="500"/>
              </a:spcBef>
              <a:spcAft>
                <a:spcPts val="0"/>
              </a:spcAft>
              <a:buClr>
                <a:schemeClr val="dk1"/>
              </a:buClr>
              <a:buSzPts val="2000"/>
              <a:buChar char="•"/>
              <a:defRPr sz="2000">
                <a:solidFill>
                  <a:schemeClr val="dk1"/>
                </a:solidFill>
                <a:latin typeface="Verdana"/>
                <a:ea typeface="Verdana"/>
                <a:cs typeface="Verdana"/>
                <a:sym typeface="Verdana"/>
              </a:defRPr>
            </a:lvl2pPr>
            <a:lvl3pPr marL="1371600" lvl="2" indent="-342900" algn="l">
              <a:lnSpc>
                <a:spcPct val="90000"/>
              </a:lnSpc>
              <a:spcBef>
                <a:spcPts val="500"/>
              </a:spcBef>
              <a:spcAft>
                <a:spcPts val="0"/>
              </a:spcAft>
              <a:buClr>
                <a:schemeClr val="dk1"/>
              </a:buClr>
              <a:buSzPts val="1800"/>
              <a:buChar char="•"/>
              <a:defRPr sz="1800">
                <a:solidFill>
                  <a:schemeClr val="dk1"/>
                </a:solidFill>
                <a:latin typeface="Verdana"/>
                <a:ea typeface="Verdana"/>
                <a:cs typeface="Verdana"/>
                <a:sym typeface="Verdana"/>
              </a:defRPr>
            </a:lvl3pPr>
            <a:lvl4pPr marL="1828800" lvl="3" indent="-330200" algn="l">
              <a:lnSpc>
                <a:spcPct val="90000"/>
              </a:lnSpc>
              <a:spcBef>
                <a:spcPts val="500"/>
              </a:spcBef>
              <a:spcAft>
                <a:spcPts val="0"/>
              </a:spcAft>
              <a:buClr>
                <a:schemeClr val="dk1"/>
              </a:buClr>
              <a:buSzPts val="1600"/>
              <a:buChar char="•"/>
              <a:defRPr sz="1600">
                <a:solidFill>
                  <a:schemeClr val="dk1"/>
                </a:solidFill>
                <a:latin typeface="Verdana"/>
                <a:ea typeface="Verdana"/>
                <a:cs typeface="Verdana"/>
                <a:sym typeface="Verdana"/>
              </a:defRPr>
            </a:lvl4pPr>
            <a:lvl5pPr marL="2286000" lvl="4" indent="-330200" algn="l">
              <a:lnSpc>
                <a:spcPct val="90000"/>
              </a:lnSpc>
              <a:spcBef>
                <a:spcPts val="500"/>
              </a:spcBef>
              <a:spcAft>
                <a:spcPts val="0"/>
              </a:spcAft>
              <a:buClr>
                <a:schemeClr val="dk1"/>
              </a:buClr>
              <a:buSzPts val="1600"/>
              <a:buChar char="•"/>
              <a:defRPr sz="1600">
                <a:solidFill>
                  <a:schemeClr val="dk1"/>
                </a:solidFill>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1"/>
          <p:cNvSpPr txBox="1">
            <a:spLocks noGrp="1"/>
          </p:cNvSpPr>
          <p:nvPr>
            <p:ph type="body" idx="2"/>
          </p:nvPr>
        </p:nvSpPr>
        <p:spPr>
          <a:xfrm>
            <a:off x="6143626" y="2625726"/>
            <a:ext cx="5572124" cy="3632200"/>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solidFill>
                  <a:schemeClr val="dk1"/>
                </a:solidFill>
                <a:latin typeface="Verdana"/>
                <a:ea typeface="Verdana"/>
                <a:cs typeface="Verdana"/>
                <a:sym typeface="Verdana"/>
              </a:defRPr>
            </a:lvl1pPr>
            <a:lvl2pPr marL="914400" lvl="1" indent="-355600" algn="l">
              <a:lnSpc>
                <a:spcPct val="90000"/>
              </a:lnSpc>
              <a:spcBef>
                <a:spcPts val="500"/>
              </a:spcBef>
              <a:spcAft>
                <a:spcPts val="0"/>
              </a:spcAft>
              <a:buClr>
                <a:schemeClr val="dk1"/>
              </a:buClr>
              <a:buSzPts val="2000"/>
              <a:buChar char="•"/>
              <a:defRPr sz="2000">
                <a:solidFill>
                  <a:schemeClr val="dk1"/>
                </a:solidFill>
                <a:latin typeface="Verdana"/>
                <a:ea typeface="Verdana"/>
                <a:cs typeface="Verdana"/>
                <a:sym typeface="Verdana"/>
              </a:defRPr>
            </a:lvl2pPr>
            <a:lvl3pPr marL="1371600" lvl="2" indent="-342900" algn="l">
              <a:lnSpc>
                <a:spcPct val="90000"/>
              </a:lnSpc>
              <a:spcBef>
                <a:spcPts val="500"/>
              </a:spcBef>
              <a:spcAft>
                <a:spcPts val="0"/>
              </a:spcAft>
              <a:buClr>
                <a:schemeClr val="dk1"/>
              </a:buClr>
              <a:buSzPts val="1800"/>
              <a:buChar char="•"/>
              <a:defRPr sz="1800">
                <a:solidFill>
                  <a:schemeClr val="dk1"/>
                </a:solidFill>
                <a:latin typeface="Verdana"/>
                <a:ea typeface="Verdana"/>
                <a:cs typeface="Verdana"/>
                <a:sym typeface="Verdana"/>
              </a:defRPr>
            </a:lvl3pPr>
            <a:lvl4pPr marL="1828800" lvl="3" indent="-330200" algn="l">
              <a:lnSpc>
                <a:spcPct val="90000"/>
              </a:lnSpc>
              <a:spcBef>
                <a:spcPts val="500"/>
              </a:spcBef>
              <a:spcAft>
                <a:spcPts val="0"/>
              </a:spcAft>
              <a:buClr>
                <a:schemeClr val="dk1"/>
              </a:buClr>
              <a:buSzPts val="1600"/>
              <a:buChar char="•"/>
              <a:defRPr sz="1600">
                <a:solidFill>
                  <a:schemeClr val="dk1"/>
                </a:solidFill>
                <a:latin typeface="Verdana"/>
                <a:ea typeface="Verdana"/>
                <a:cs typeface="Verdana"/>
                <a:sym typeface="Verdana"/>
              </a:defRPr>
            </a:lvl4pPr>
            <a:lvl5pPr marL="2286000" lvl="4" indent="-330200" algn="l">
              <a:lnSpc>
                <a:spcPct val="90000"/>
              </a:lnSpc>
              <a:spcBef>
                <a:spcPts val="500"/>
              </a:spcBef>
              <a:spcAft>
                <a:spcPts val="0"/>
              </a:spcAft>
              <a:buClr>
                <a:schemeClr val="dk1"/>
              </a:buClr>
              <a:buSzPts val="1600"/>
              <a:buChar char="•"/>
              <a:defRPr sz="1600">
                <a:solidFill>
                  <a:schemeClr val="dk1"/>
                </a:solidFill>
                <a:latin typeface="Verdana"/>
                <a:ea typeface="Verdana"/>
                <a:cs typeface="Verdana"/>
                <a:sym typeface="Verdan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bg>
      <p:bgPr>
        <a:blipFill>
          <a:blip r:embed="rId2">
            <a:alphaModFix/>
          </a:blip>
          <a:stretch>
            <a:fillRect/>
          </a:stretch>
        </a:blipFill>
        <a:effectLst/>
      </p:bgPr>
    </p:bg>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uml.org/index.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4"/>
          <p:cNvSpPr txBox="1">
            <a:spLocks noGrp="1"/>
          </p:cNvSpPr>
          <p:nvPr>
            <p:ph type="ctrTitle"/>
          </p:nvPr>
        </p:nvSpPr>
        <p:spPr>
          <a:xfrm>
            <a:off x="1633200" y="2523249"/>
            <a:ext cx="8925600" cy="141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434343"/>
              </a:buClr>
              <a:buSzPts val="2800"/>
              <a:buNone/>
            </a:pPr>
            <a:r>
              <a:rPr lang="es-ES" sz="3600" dirty="0"/>
              <a:t>Modelado de Clases</a:t>
            </a:r>
            <a:endParaRPr sz="3600" dirty="0"/>
          </a:p>
        </p:txBody>
      </p:sp>
      <p:sp>
        <p:nvSpPr>
          <p:cNvPr id="45" name="Google Shape;45;p24"/>
          <p:cNvSpPr txBox="1">
            <a:spLocks noGrp="1"/>
          </p:cNvSpPr>
          <p:nvPr>
            <p:ph type="ctrTitle" idx="2"/>
          </p:nvPr>
        </p:nvSpPr>
        <p:spPr>
          <a:xfrm>
            <a:off x="1633200" y="4300452"/>
            <a:ext cx="8925600" cy="96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434343"/>
              </a:buClr>
              <a:buSzPts val="1800"/>
              <a:buNone/>
            </a:pPr>
            <a:r>
              <a:rPr lang="es-ES" dirty="0"/>
              <a:t>Utilizando UML </a:t>
            </a:r>
            <a:endParaRPr dirty="0"/>
          </a:p>
        </p:txBody>
      </p:sp>
      <p:sp>
        <p:nvSpPr>
          <p:cNvPr id="46" name="Google Shape;46;p24"/>
          <p:cNvSpPr txBox="1"/>
          <p:nvPr/>
        </p:nvSpPr>
        <p:spPr>
          <a:xfrm>
            <a:off x="228931" y="6194126"/>
            <a:ext cx="37401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Carrera de Ingeniería de Sistemas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34" descr="ancient world, Babylon, Tower of Babel, copper engraving, circa 17th / 18th  century, historic, historical, towers, building, buildings, architecture,  ancient world, people Stock Photo - Alamy"/>
          <p:cNvPicPr preferRelativeResize="0"/>
          <p:nvPr/>
        </p:nvPicPr>
        <p:blipFill rotWithShape="1">
          <a:blip r:embed="rId3">
            <a:alphaModFix/>
          </a:blip>
          <a:srcRect/>
          <a:stretch/>
        </p:blipFill>
        <p:spPr>
          <a:xfrm>
            <a:off x="7564437" y="0"/>
            <a:ext cx="4627563" cy="6858000"/>
          </a:xfrm>
          <a:prstGeom prst="rect">
            <a:avLst/>
          </a:prstGeom>
          <a:noFill/>
          <a:ln>
            <a:noFill/>
          </a:ln>
        </p:spPr>
      </p:pic>
      <p:sp>
        <p:nvSpPr>
          <p:cNvPr id="145" name="Google Shape;145;p34"/>
          <p:cNvSpPr txBox="1">
            <a:spLocks noGrp="1"/>
          </p:cNvSpPr>
          <p:nvPr>
            <p:ph type="ctrTitle"/>
          </p:nvPr>
        </p:nvSpPr>
        <p:spPr>
          <a:xfrm>
            <a:off x="731733" y="1326333"/>
            <a:ext cx="4958400" cy="20172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5200"/>
              <a:buNone/>
            </a:pPr>
            <a:r>
              <a:rPr lang="es-ES" sz="4000"/>
              <a:t>UML es un lenguaje común</a:t>
            </a:r>
            <a:endParaRPr sz="4000"/>
          </a:p>
        </p:txBody>
      </p:sp>
      <p:sp>
        <p:nvSpPr>
          <p:cNvPr id="146" name="Google Shape;146;p34"/>
          <p:cNvSpPr txBox="1">
            <a:spLocks noGrp="1"/>
          </p:cNvSpPr>
          <p:nvPr>
            <p:ph type="subTitle" idx="4294967295"/>
          </p:nvPr>
        </p:nvSpPr>
        <p:spPr>
          <a:xfrm>
            <a:off x="731733" y="3556300"/>
            <a:ext cx="4378800" cy="412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s-ES" sz="2800" b="0" i="0" u="none" strike="noStrike" cap="none">
                <a:solidFill>
                  <a:schemeClr val="dk1"/>
                </a:solidFill>
                <a:latin typeface="Calibri"/>
                <a:ea typeface="Calibri"/>
                <a:cs typeface="Calibri"/>
                <a:sym typeface="Calibri"/>
              </a:rPr>
              <a:t>Su objetivo es permitir que profesionales con diferentes orígenes y/o niveles de experiencia puedan compartir conocimiento sobre el sistema a construir.</a:t>
            </a:r>
            <a:endParaRPr sz="2800" b="0" i="0" u="none" strike="noStrike" cap="none">
              <a:solidFill>
                <a:schemeClr val="dk1"/>
              </a:solidFill>
              <a:latin typeface="Calibri"/>
              <a:ea typeface="Calibri"/>
              <a:cs typeface="Calibri"/>
              <a:sym typeface="Calibri"/>
            </a:endParaRPr>
          </a:p>
        </p:txBody>
      </p:sp>
      <p:sp>
        <p:nvSpPr>
          <p:cNvPr id="147" name="Google Shape;147;p34"/>
          <p:cNvSpPr/>
          <p:nvPr/>
        </p:nvSpPr>
        <p:spPr>
          <a:xfrm>
            <a:off x="855385" y="3429000"/>
            <a:ext cx="221600" cy="50000"/>
          </a:xfrm>
          <a:prstGeom prst="rect">
            <a:avLst/>
          </a:prstGeom>
          <a:solidFill>
            <a:srgbClr val="FF3A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pic>
        <p:nvPicPr>
          <p:cNvPr id="148" name="Google Shape;148;p34"/>
          <p:cNvPicPr preferRelativeResize="0"/>
          <p:nvPr/>
        </p:nvPicPr>
        <p:blipFill rotWithShape="1">
          <a:blip r:embed="rId4">
            <a:alphaModFix/>
          </a:blip>
          <a:srcRect/>
          <a:stretch/>
        </p:blipFill>
        <p:spPr>
          <a:xfrm rot="10800000" flipH="1">
            <a:off x="11740598" y="149145"/>
            <a:ext cx="301212" cy="3012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514348" y="472063"/>
            <a:ext cx="11287125" cy="7254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sp>
        <p:nvSpPr>
          <p:cNvPr id="154" name="Google Shape;154;p35"/>
          <p:cNvSpPr txBox="1">
            <a:spLocks noGrp="1"/>
          </p:cNvSpPr>
          <p:nvPr>
            <p:ph type="body" idx="1"/>
          </p:nvPr>
        </p:nvSpPr>
        <p:spPr>
          <a:xfrm>
            <a:off x="514350" y="1283275"/>
            <a:ext cx="11287200" cy="31914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1000"/>
              </a:spcBef>
              <a:spcAft>
                <a:spcPts val="0"/>
              </a:spcAft>
              <a:buClr>
                <a:schemeClr val="dk1"/>
              </a:buClr>
              <a:buSzPts val="2400"/>
              <a:buChar char="•"/>
            </a:pPr>
            <a:r>
              <a:rPr lang="es-ES" sz="2400"/>
              <a:t>Un diagrama de clases sirve para visualizar las relaciones entre las clases, y estas relaciones puede ser asociativas, de herencia de uso y de contenido. </a:t>
            </a:r>
            <a:endParaRPr sz="2400"/>
          </a:p>
          <a:p>
            <a:pPr marL="228600" lvl="0" indent="-203200" algn="l" rtl="0">
              <a:lnSpc>
                <a:spcPct val="90000"/>
              </a:lnSpc>
              <a:spcBef>
                <a:spcPts val="1000"/>
              </a:spcBef>
              <a:spcAft>
                <a:spcPts val="0"/>
              </a:spcAft>
              <a:buClr>
                <a:schemeClr val="dk1"/>
              </a:buClr>
              <a:buSzPts val="2400"/>
              <a:buChar char="•"/>
            </a:pPr>
            <a:r>
              <a:rPr lang="es-ES" sz="2400"/>
              <a:t>Un diagrama de clases esta compuesto por: </a:t>
            </a:r>
            <a:endParaRPr sz="2400"/>
          </a:p>
          <a:p>
            <a:pPr marL="685800" lvl="1" indent="-190500" algn="l" rtl="0">
              <a:lnSpc>
                <a:spcPct val="90000"/>
              </a:lnSpc>
              <a:spcBef>
                <a:spcPts val="1000"/>
              </a:spcBef>
              <a:spcAft>
                <a:spcPts val="0"/>
              </a:spcAft>
              <a:buClr>
                <a:schemeClr val="dk1"/>
              </a:buClr>
              <a:buSzPts val="1800"/>
              <a:buChar char="•"/>
            </a:pPr>
            <a:r>
              <a:rPr lang="es-ES" sz="1800"/>
              <a:t>Clases: atributos, métodos y visibilidad</a:t>
            </a:r>
            <a:endParaRPr sz="1800"/>
          </a:p>
          <a:p>
            <a:pPr marL="685800" lvl="1" indent="-190500" algn="l" rtl="0">
              <a:lnSpc>
                <a:spcPct val="90000"/>
              </a:lnSpc>
              <a:spcBef>
                <a:spcPts val="1000"/>
              </a:spcBef>
              <a:spcAft>
                <a:spcPts val="0"/>
              </a:spcAft>
              <a:buClr>
                <a:schemeClr val="dk1"/>
              </a:buClr>
              <a:buSzPts val="1800"/>
              <a:buChar char="•"/>
            </a:pPr>
            <a:r>
              <a:rPr lang="es-ES" sz="1800"/>
              <a:t>Relaciones: Herencia, Composición, Agregación, Asociación y Uso.</a:t>
            </a:r>
            <a:endParaRPr sz="1800"/>
          </a:p>
          <a:p>
            <a:pPr marL="0" lvl="0" indent="0" algn="l" rtl="0">
              <a:lnSpc>
                <a:spcPct val="90000"/>
              </a:lnSpc>
              <a:spcBef>
                <a:spcPts val="1000"/>
              </a:spcBef>
              <a:spcAft>
                <a:spcPts val="0"/>
              </a:spcAft>
              <a:buSzPts val="2800"/>
              <a:buNone/>
            </a:pPr>
            <a:endParaRPr sz="1800"/>
          </a:p>
          <a:p>
            <a:pPr marL="228600" lvl="0" indent="-50800" algn="l" rtl="0">
              <a:lnSpc>
                <a:spcPct val="90000"/>
              </a:lnSpc>
              <a:spcBef>
                <a:spcPts val="1000"/>
              </a:spcBef>
              <a:spcAft>
                <a:spcPts val="0"/>
              </a:spcAft>
              <a:buClr>
                <a:schemeClr val="dk1"/>
              </a:buClr>
              <a:buSzPts val="2800"/>
              <a:buNone/>
            </a:pPr>
            <a:endParaRPr sz="1800"/>
          </a:p>
        </p:txBody>
      </p:sp>
      <p:pic>
        <p:nvPicPr>
          <p:cNvPr id="155" name="Google Shape;155;p35"/>
          <p:cNvPicPr preferRelativeResize="0"/>
          <p:nvPr/>
        </p:nvPicPr>
        <p:blipFill rotWithShape="1">
          <a:blip r:embed="rId3">
            <a:alphaModFix/>
          </a:blip>
          <a:srcRect/>
          <a:stretch/>
        </p:blipFill>
        <p:spPr>
          <a:xfrm>
            <a:off x="998100" y="3997975"/>
            <a:ext cx="8561200" cy="253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514348" y="472063"/>
            <a:ext cx="11287125" cy="7254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sp>
        <p:nvSpPr>
          <p:cNvPr id="161" name="Google Shape;161;p36"/>
          <p:cNvSpPr txBox="1">
            <a:spLocks noGrp="1"/>
          </p:cNvSpPr>
          <p:nvPr>
            <p:ph type="body" idx="1"/>
          </p:nvPr>
        </p:nvSpPr>
        <p:spPr>
          <a:xfrm>
            <a:off x="514349" y="1283276"/>
            <a:ext cx="11287125" cy="42459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2800"/>
              <a:buNone/>
            </a:pPr>
            <a:r>
              <a:rPr lang="es-ES"/>
              <a:t>Visibilidad  en Atributos:</a:t>
            </a:r>
            <a:endParaRPr/>
          </a:p>
          <a:p>
            <a:pPr marL="0" marR="0" lvl="0" indent="0" algn="l" rtl="0">
              <a:lnSpc>
                <a:spcPct val="90000"/>
              </a:lnSpc>
              <a:spcBef>
                <a:spcPts val="0"/>
              </a:spcBef>
              <a:spcAft>
                <a:spcPts val="0"/>
              </a:spcAft>
              <a:buSzPts val="2800"/>
              <a:buNone/>
            </a:pPr>
            <a:endParaRPr/>
          </a:p>
          <a:p>
            <a:pPr marL="0" marR="0" lvl="0" indent="0" algn="l" rtl="0">
              <a:lnSpc>
                <a:spcPct val="90000"/>
              </a:lnSpc>
              <a:spcBef>
                <a:spcPts val="0"/>
              </a:spcBef>
              <a:spcAft>
                <a:spcPts val="0"/>
              </a:spcAft>
              <a:buSzPts val="2800"/>
              <a:buNone/>
            </a:pPr>
            <a:r>
              <a:rPr lang="es-ES"/>
              <a:t>-  Privado     (</a:t>
            </a:r>
            <a:r>
              <a:rPr lang="es-ES">
                <a:solidFill>
                  <a:srgbClr val="0000FF"/>
                </a:solidFill>
              </a:rPr>
              <a:t>private</a:t>
            </a:r>
            <a:r>
              <a:rPr lang="es-ES"/>
              <a:t>)  </a:t>
            </a:r>
            <a:endParaRPr/>
          </a:p>
          <a:p>
            <a:pPr marL="685800" marR="0" lvl="0" indent="-228600" algn="l" rtl="0">
              <a:lnSpc>
                <a:spcPct val="90000"/>
              </a:lnSpc>
              <a:spcBef>
                <a:spcPts val="0"/>
              </a:spcBef>
              <a:spcAft>
                <a:spcPts val="0"/>
              </a:spcAft>
              <a:buSzPts val="2800"/>
              <a:buChar char="•"/>
            </a:pPr>
            <a:r>
              <a:rPr lang="es-ES"/>
              <a:t>Accesible desde dentro de la clase (solo sus métodos lo pueden accesar)</a:t>
            </a:r>
            <a:endParaRPr/>
          </a:p>
          <a:p>
            <a:pPr marL="0" marR="0" lvl="0" indent="0" algn="l" rtl="0">
              <a:lnSpc>
                <a:spcPct val="90000"/>
              </a:lnSpc>
              <a:spcBef>
                <a:spcPts val="0"/>
              </a:spcBef>
              <a:spcAft>
                <a:spcPts val="0"/>
              </a:spcAft>
              <a:buSzPts val="2800"/>
              <a:buNone/>
            </a:pPr>
            <a:r>
              <a:rPr lang="es-ES"/>
              <a:t>+  Público     (</a:t>
            </a:r>
            <a:r>
              <a:rPr lang="es-ES">
                <a:solidFill>
                  <a:srgbClr val="0000FF"/>
                </a:solidFill>
              </a:rPr>
              <a:t>public</a:t>
            </a:r>
            <a:r>
              <a:rPr lang="es-ES"/>
              <a:t>) </a:t>
            </a:r>
            <a:endParaRPr/>
          </a:p>
          <a:p>
            <a:pPr marL="685800" marR="0" lvl="0" indent="-228600" algn="l" rtl="0">
              <a:lnSpc>
                <a:spcPct val="90000"/>
              </a:lnSpc>
              <a:spcBef>
                <a:spcPts val="0"/>
              </a:spcBef>
              <a:spcAft>
                <a:spcPts val="0"/>
              </a:spcAft>
              <a:buSzPts val="2800"/>
              <a:buChar char="•"/>
            </a:pPr>
            <a:r>
              <a:rPr lang="es-ES"/>
              <a:t>Accesible desde todos los lados.</a:t>
            </a:r>
            <a:endParaRPr/>
          </a:p>
          <a:p>
            <a:pPr marL="0" marR="0" lvl="0" indent="0" algn="l" rtl="0">
              <a:lnSpc>
                <a:spcPct val="90000"/>
              </a:lnSpc>
              <a:spcBef>
                <a:spcPts val="0"/>
              </a:spcBef>
              <a:spcAft>
                <a:spcPts val="0"/>
              </a:spcAft>
              <a:buSzPts val="2800"/>
              <a:buNone/>
            </a:pPr>
            <a:r>
              <a:rPr lang="es-ES"/>
              <a:t>#  Protegido  (</a:t>
            </a:r>
            <a:r>
              <a:rPr lang="es-ES">
                <a:solidFill>
                  <a:srgbClr val="0000FF"/>
                </a:solidFill>
              </a:rPr>
              <a:t>protected</a:t>
            </a:r>
            <a:r>
              <a:rPr lang="es-ES"/>
              <a:t>)</a:t>
            </a:r>
            <a:endParaRPr/>
          </a:p>
          <a:p>
            <a:pPr marL="685800" marR="0" lvl="0" indent="-228600" algn="l" rtl="0">
              <a:lnSpc>
                <a:spcPct val="90000"/>
              </a:lnSpc>
              <a:spcBef>
                <a:spcPts val="0"/>
              </a:spcBef>
              <a:spcAft>
                <a:spcPts val="0"/>
              </a:spcAft>
              <a:buClr>
                <a:schemeClr val="dk1"/>
              </a:buClr>
              <a:buSzPts val="2800"/>
              <a:buFont typeface="Arial"/>
              <a:buChar char="•"/>
            </a:pPr>
            <a:r>
              <a:rPr lang="es-ES"/>
              <a:t>No es accesible desde fuera de la clase; pero se podrá accesar por susmétodos y los de sus clases derivadas.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sp>
        <p:nvSpPr>
          <p:cNvPr id="167" name="Google Shape;167;p37"/>
          <p:cNvSpPr txBox="1">
            <a:spLocks noGrp="1"/>
          </p:cNvSpPr>
          <p:nvPr>
            <p:ph type="body" idx="1"/>
          </p:nvPr>
        </p:nvSpPr>
        <p:spPr>
          <a:xfrm>
            <a:off x="514349" y="1283276"/>
            <a:ext cx="11287200" cy="4245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2800"/>
              <a:buNone/>
            </a:pPr>
            <a:r>
              <a:rPr lang="es-ES"/>
              <a:t>Visibilidad  en Métodos:</a:t>
            </a:r>
            <a:endParaRPr/>
          </a:p>
          <a:p>
            <a:pPr marL="0" marR="0" lvl="0" indent="0" algn="l" rtl="0">
              <a:lnSpc>
                <a:spcPct val="90000"/>
              </a:lnSpc>
              <a:spcBef>
                <a:spcPts val="0"/>
              </a:spcBef>
              <a:spcAft>
                <a:spcPts val="0"/>
              </a:spcAft>
              <a:buSzPts val="2800"/>
              <a:buNone/>
            </a:pPr>
            <a:endParaRPr/>
          </a:p>
          <a:p>
            <a:pPr marL="0" marR="0" lvl="0" indent="0" algn="l" rtl="0">
              <a:lnSpc>
                <a:spcPct val="90000"/>
              </a:lnSpc>
              <a:spcBef>
                <a:spcPts val="0"/>
              </a:spcBef>
              <a:spcAft>
                <a:spcPts val="0"/>
              </a:spcAft>
              <a:buSzPts val="2800"/>
              <a:buNone/>
            </a:pPr>
            <a:r>
              <a:rPr lang="es-ES"/>
              <a:t>-  Privado     (</a:t>
            </a:r>
            <a:r>
              <a:rPr lang="es-ES">
                <a:solidFill>
                  <a:srgbClr val="0000FF"/>
                </a:solidFill>
              </a:rPr>
              <a:t>private</a:t>
            </a:r>
            <a:r>
              <a:rPr lang="es-ES"/>
              <a:t>)  </a:t>
            </a:r>
            <a:endParaRPr/>
          </a:p>
          <a:p>
            <a:pPr marL="685800" marR="0" lvl="0" indent="-228600" algn="l" rtl="0">
              <a:lnSpc>
                <a:spcPct val="90000"/>
              </a:lnSpc>
              <a:spcBef>
                <a:spcPts val="0"/>
              </a:spcBef>
              <a:spcAft>
                <a:spcPts val="0"/>
              </a:spcAft>
              <a:buSzPts val="2800"/>
              <a:buChar char="•"/>
            </a:pPr>
            <a:r>
              <a:rPr lang="es-ES"/>
              <a:t>Accesible desde dentro de la clase (sólo otros métodos de la clase lo pueden accesar).</a:t>
            </a:r>
            <a:endParaRPr/>
          </a:p>
          <a:p>
            <a:pPr marL="0" marR="0" lvl="0" indent="0" algn="l" rtl="0">
              <a:lnSpc>
                <a:spcPct val="90000"/>
              </a:lnSpc>
              <a:spcBef>
                <a:spcPts val="0"/>
              </a:spcBef>
              <a:spcAft>
                <a:spcPts val="0"/>
              </a:spcAft>
              <a:buSzPts val="2800"/>
              <a:buNone/>
            </a:pPr>
            <a:r>
              <a:rPr lang="es-ES"/>
              <a:t>+  Público     (</a:t>
            </a:r>
            <a:r>
              <a:rPr lang="es-ES">
                <a:solidFill>
                  <a:srgbClr val="0000FF"/>
                </a:solidFill>
              </a:rPr>
              <a:t>public</a:t>
            </a:r>
            <a:r>
              <a:rPr lang="es-ES"/>
              <a:t>) </a:t>
            </a:r>
            <a:endParaRPr/>
          </a:p>
          <a:p>
            <a:pPr marL="685800" marR="0" lvl="0" indent="-228600" algn="l" rtl="0">
              <a:lnSpc>
                <a:spcPct val="90000"/>
              </a:lnSpc>
              <a:spcBef>
                <a:spcPts val="0"/>
              </a:spcBef>
              <a:spcAft>
                <a:spcPts val="0"/>
              </a:spcAft>
              <a:buSzPts val="2800"/>
              <a:buChar char="•"/>
            </a:pPr>
            <a:r>
              <a:rPr lang="es-ES"/>
              <a:t>Accesible desde todos los lados.</a:t>
            </a:r>
            <a:endParaRPr/>
          </a:p>
          <a:p>
            <a:pPr marL="0" marR="0" lvl="0" indent="0" algn="l" rtl="0">
              <a:lnSpc>
                <a:spcPct val="90000"/>
              </a:lnSpc>
              <a:spcBef>
                <a:spcPts val="0"/>
              </a:spcBef>
              <a:spcAft>
                <a:spcPts val="0"/>
              </a:spcAft>
              <a:buSzPts val="2800"/>
              <a:buNone/>
            </a:pPr>
            <a:r>
              <a:rPr lang="es-ES"/>
              <a:t>#  Protegido  (</a:t>
            </a:r>
            <a:r>
              <a:rPr lang="es-ES">
                <a:solidFill>
                  <a:srgbClr val="0000FF"/>
                </a:solidFill>
              </a:rPr>
              <a:t>protected</a:t>
            </a:r>
            <a:r>
              <a:rPr lang="es-ES"/>
              <a:t>)</a:t>
            </a:r>
            <a:endParaRPr/>
          </a:p>
          <a:p>
            <a:pPr marL="685800" marR="0" lvl="0" indent="-228600" algn="l" rtl="0">
              <a:lnSpc>
                <a:spcPct val="90000"/>
              </a:lnSpc>
              <a:spcBef>
                <a:spcPts val="0"/>
              </a:spcBef>
              <a:spcAft>
                <a:spcPts val="0"/>
              </a:spcAft>
              <a:buClr>
                <a:schemeClr val="dk1"/>
              </a:buClr>
              <a:buSzPts val="2800"/>
              <a:buFont typeface="Arial"/>
              <a:buChar char="•"/>
            </a:pPr>
            <a:r>
              <a:rPr lang="es-ES"/>
              <a:t>No es accesible desde fuera de la clase; pero se podrá accesar por sus métodos y los de sus clases derivadas.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pic>
        <p:nvPicPr>
          <p:cNvPr id="173" name="Google Shape;173;p38"/>
          <p:cNvPicPr preferRelativeResize="0"/>
          <p:nvPr/>
        </p:nvPicPr>
        <p:blipFill rotWithShape="1">
          <a:blip r:embed="rId3">
            <a:alphaModFix/>
          </a:blip>
          <a:srcRect/>
          <a:stretch/>
        </p:blipFill>
        <p:spPr>
          <a:xfrm>
            <a:off x="514350" y="1365255"/>
            <a:ext cx="11018150" cy="4572525"/>
          </a:xfrm>
          <a:prstGeom prst="rect">
            <a:avLst/>
          </a:prstGeom>
          <a:noFill/>
          <a:ln>
            <a:noFill/>
          </a:ln>
        </p:spPr>
      </p:pic>
      <p:sp>
        <p:nvSpPr>
          <p:cNvPr id="174" name="Google Shape;174;p38"/>
          <p:cNvSpPr txBox="1"/>
          <p:nvPr/>
        </p:nvSpPr>
        <p:spPr>
          <a:xfrm>
            <a:off x="554225" y="1197475"/>
            <a:ext cx="6735000" cy="49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Ejemplo de modelo de una clase</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9"/>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pic>
        <p:nvPicPr>
          <p:cNvPr id="180" name="Google Shape;180;p39"/>
          <p:cNvPicPr preferRelativeResize="0"/>
          <p:nvPr/>
        </p:nvPicPr>
        <p:blipFill rotWithShape="1">
          <a:blip r:embed="rId3">
            <a:alphaModFix/>
          </a:blip>
          <a:srcRect/>
          <a:stretch/>
        </p:blipFill>
        <p:spPr>
          <a:xfrm>
            <a:off x="921200" y="1898650"/>
            <a:ext cx="9442674" cy="4050250"/>
          </a:xfrm>
          <a:prstGeom prst="rect">
            <a:avLst/>
          </a:prstGeom>
          <a:noFill/>
          <a:ln>
            <a:noFill/>
          </a:ln>
        </p:spPr>
      </p:pic>
      <p:sp>
        <p:nvSpPr>
          <p:cNvPr id="181" name="Google Shape;181;p39"/>
          <p:cNvSpPr txBox="1"/>
          <p:nvPr/>
        </p:nvSpPr>
        <p:spPr>
          <a:xfrm>
            <a:off x="554225" y="1197475"/>
            <a:ext cx="6735000" cy="49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Ejemplo de modelo de una clase</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Modelo de Clases</a:t>
            </a:r>
            <a:endParaRPr/>
          </a:p>
        </p:txBody>
      </p:sp>
      <p:pic>
        <p:nvPicPr>
          <p:cNvPr id="187" name="Google Shape;187;p40"/>
          <p:cNvPicPr preferRelativeResize="0"/>
          <p:nvPr/>
        </p:nvPicPr>
        <p:blipFill rotWithShape="1">
          <a:blip r:embed="rId3">
            <a:alphaModFix/>
          </a:blip>
          <a:srcRect/>
          <a:stretch/>
        </p:blipFill>
        <p:spPr>
          <a:xfrm>
            <a:off x="661200" y="2014325"/>
            <a:ext cx="10242975" cy="3982600"/>
          </a:xfrm>
          <a:prstGeom prst="rect">
            <a:avLst/>
          </a:prstGeom>
          <a:noFill/>
          <a:ln>
            <a:noFill/>
          </a:ln>
        </p:spPr>
      </p:pic>
      <p:sp>
        <p:nvSpPr>
          <p:cNvPr id="188" name="Google Shape;188;p40"/>
          <p:cNvSpPr txBox="1"/>
          <p:nvPr/>
        </p:nvSpPr>
        <p:spPr>
          <a:xfrm>
            <a:off x="661200" y="1322400"/>
            <a:ext cx="7857600" cy="52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Representación de objetos de una clase</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194" name="Google Shape;194;p41"/>
          <p:cNvSpPr txBox="1"/>
          <p:nvPr/>
        </p:nvSpPr>
        <p:spPr>
          <a:xfrm>
            <a:off x="514350" y="1491525"/>
            <a:ext cx="5713200" cy="661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Los tipos de relaciones entre clases son:</a:t>
            </a:r>
            <a:endParaRPr sz="2400" b="0" i="0" u="none" strike="noStrike" cap="none">
              <a:solidFill>
                <a:schemeClr val="dk1"/>
              </a:solidFill>
              <a:latin typeface="Arial"/>
              <a:ea typeface="Arial"/>
              <a:cs typeface="Arial"/>
              <a:sym typeface="Arial"/>
            </a:endParaRPr>
          </a:p>
        </p:txBody>
      </p:sp>
      <p:pic>
        <p:nvPicPr>
          <p:cNvPr id="195" name="Google Shape;195;p41"/>
          <p:cNvPicPr preferRelativeResize="0"/>
          <p:nvPr/>
        </p:nvPicPr>
        <p:blipFill rotWithShape="1">
          <a:blip r:embed="rId3">
            <a:alphaModFix/>
          </a:blip>
          <a:srcRect/>
          <a:stretch/>
        </p:blipFill>
        <p:spPr>
          <a:xfrm>
            <a:off x="659825" y="2152725"/>
            <a:ext cx="8074125" cy="441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01" name="Google Shape;201;p42"/>
          <p:cNvSpPr txBox="1"/>
          <p:nvPr/>
        </p:nvSpPr>
        <p:spPr>
          <a:xfrm>
            <a:off x="514350" y="1491525"/>
            <a:ext cx="10418400" cy="36288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dirty="0">
                <a:solidFill>
                  <a:schemeClr val="dk1"/>
                </a:solidFill>
                <a:latin typeface="Arial"/>
                <a:ea typeface="Arial"/>
                <a:cs typeface="Arial"/>
                <a:sym typeface="Arial"/>
              </a:rPr>
              <a:t>Cardinalidad de relaciones:</a:t>
            </a:r>
            <a:r>
              <a:rPr lang="es-ES" sz="2400" b="0" i="0" u="none" strike="noStrike" cap="none" dirty="0">
                <a:solidFill>
                  <a:schemeClr val="dk1"/>
                </a:solidFill>
                <a:latin typeface="Arial"/>
                <a:ea typeface="Arial"/>
                <a:cs typeface="Arial"/>
                <a:sym typeface="Arial"/>
              </a:rPr>
              <a:t> Indica el grado y nivel de dependencia y estas pueden ser:</a:t>
            </a:r>
            <a:endParaRPr sz="24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dirty="0">
                <a:solidFill>
                  <a:schemeClr val="dk1"/>
                </a:solidFill>
                <a:latin typeface="Arial"/>
                <a:ea typeface="Arial"/>
                <a:cs typeface="Arial"/>
                <a:sym typeface="Arial"/>
              </a:rPr>
              <a:t>Uno a muchos: 		1..*   	(1..n)</a:t>
            </a:r>
            <a:endParaRPr sz="24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dirty="0">
                <a:solidFill>
                  <a:schemeClr val="dk1"/>
                </a:solidFill>
                <a:latin typeface="Arial"/>
                <a:ea typeface="Arial"/>
                <a:cs typeface="Arial"/>
                <a:sym typeface="Arial"/>
              </a:rPr>
              <a:t>Cero a muchos: 		0..*  	(0..n)</a:t>
            </a:r>
            <a:endParaRPr sz="24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dirty="0">
                <a:solidFill>
                  <a:schemeClr val="dk1"/>
                </a:solidFill>
                <a:latin typeface="Arial"/>
                <a:ea typeface="Arial"/>
                <a:cs typeface="Arial"/>
                <a:sym typeface="Arial"/>
              </a:rPr>
              <a:t>Numero fijo: 			n  	(n: denota el número)</a:t>
            </a:r>
            <a:endParaRPr sz="24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07" name="Google Shape;207;p43"/>
          <p:cNvSpPr txBox="1"/>
          <p:nvPr/>
        </p:nvSpPr>
        <p:spPr>
          <a:xfrm>
            <a:off x="514350" y="1491525"/>
            <a:ext cx="10418400" cy="5129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Herencia </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(Especialización / Generalización):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En el diagrama de clases, la herencia se representa mediante una relación de </a:t>
            </a:r>
            <a:r>
              <a:rPr lang="es-ES" sz="2400" b="1" i="0" u="none" strike="noStrike" cap="none">
                <a:solidFill>
                  <a:schemeClr val="dk1"/>
                </a:solidFill>
                <a:latin typeface="Arial"/>
                <a:ea typeface="Arial"/>
                <a:cs typeface="Arial"/>
                <a:sym typeface="Arial"/>
              </a:rPr>
              <a:t>generalización/especificación</a:t>
            </a:r>
            <a:r>
              <a:rPr lang="es-ES" sz="2400" b="0" i="0" u="none" strike="noStrike" cap="none">
                <a:solidFill>
                  <a:schemeClr val="dk1"/>
                </a:solidFill>
                <a:latin typeface="Arial"/>
                <a:ea typeface="Arial"/>
                <a:cs typeface="Arial"/>
                <a:sym typeface="Arial"/>
              </a:rPr>
              <a:t>, que se denota de la siguiente forma:</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Una subclase (Clase Hija) hereda los métodos y atributos especificados por una super clase (Clase Padre)</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08" name="Google Shape;208;p43"/>
          <p:cNvPicPr preferRelativeResize="0"/>
          <p:nvPr/>
        </p:nvPicPr>
        <p:blipFill rotWithShape="1">
          <a:blip r:embed="rId3">
            <a:alphaModFix/>
          </a:blip>
          <a:srcRect/>
          <a:stretch/>
        </p:blipFill>
        <p:spPr>
          <a:xfrm>
            <a:off x="6533650" y="1761825"/>
            <a:ext cx="1518475" cy="463975"/>
          </a:xfrm>
          <a:prstGeom prst="rect">
            <a:avLst/>
          </a:prstGeom>
          <a:noFill/>
          <a:ln>
            <a:noFill/>
          </a:ln>
        </p:spPr>
      </p:pic>
      <p:pic>
        <p:nvPicPr>
          <p:cNvPr id="209" name="Google Shape;209;p43"/>
          <p:cNvPicPr preferRelativeResize="0"/>
          <p:nvPr/>
        </p:nvPicPr>
        <p:blipFill rotWithShape="1">
          <a:blip r:embed="rId4">
            <a:alphaModFix/>
          </a:blip>
          <a:srcRect/>
          <a:stretch/>
        </p:blipFill>
        <p:spPr>
          <a:xfrm>
            <a:off x="771325" y="3349850"/>
            <a:ext cx="3115997" cy="2292650"/>
          </a:xfrm>
          <a:prstGeom prst="rect">
            <a:avLst/>
          </a:prstGeom>
          <a:noFill/>
          <a:ln>
            <a:noFill/>
          </a:ln>
        </p:spPr>
      </p:pic>
      <p:pic>
        <p:nvPicPr>
          <p:cNvPr id="210" name="Google Shape;210;p43"/>
          <p:cNvPicPr preferRelativeResize="0"/>
          <p:nvPr/>
        </p:nvPicPr>
        <p:blipFill rotWithShape="1">
          <a:blip r:embed="rId5">
            <a:alphaModFix/>
          </a:blip>
          <a:srcRect/>
          <a:stretch/>
        </p:blipFill>
        <p:spPr>
          <a:xfrm>
            <a:off x="6689177" y="3349850"/>
            <a:ext cx="4243575" cy="2292650"/>
          </a:xfrm>
          <a:prstGeom prst="rect">
            <a:avLst/>
          </a:prstGeom>
          <a:noFill/>
          <a:ln>
            <a:noFill/>
          </a:ln>
        </p:spPr>
      </p:pic>
      <p:sp>
        <p:nvSpPr>
          <p:cNvPr id="211" name="Google Shape;211;p43"/>
          <p:cNvSpPr txBox="1"/>
          <p:nvPr/>
        </p:nvSpPr>
        <p:spPr>
          <a:xfrm>
            <a:off x="3782675" y="4006825"/>
            <a:ext cx="4105500" cy="464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tipo:  “Es Un”</a:t>
            </a: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6"/>
          <p:cNvSpPr txBox="1">
            <a:spLocks noGrp="1"/>
          </p:cNvSpPr>
          <p:nvPr>
            <p:ph type="title"/>
          </p:nvPr>
        </p:nvSpPr>
        <p:spPr>
          <a:xfrm>
            <a:off x="514348" y="472063"/>
            <a:ext cx="11287125" cy="7254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¿Qué tan complejo es construir Software?</a:t>
            </a:r>
            <a:endParaRPr/>
          </a:p>
        </p:txBody>
      </p:sp>
      <p:pic>
        <p:nvPicPr>
          <p:cNvPr id="82" name="Google Shape;82;p26"/>
          <p:cNvPicPr preferRelativeResize="0"/>
          <p:nvPr/>
        </p:nvPicPr>
        <p:blipFill rotWithShape="1">
          <a:blip r:embed="rId3">
            <a:alphaModFix/>
          </a:blip>
          <a:srcRect/>
          <a:stretch/>
        </p:blipFill>
        <p:spPr>
          <a:xfrm>
            <a:off x="1259525" y="1457601"/>
            <a:ext cx="3143250" cy="4914900"/>
          </a:xfrm>
          <a:prstGeom prst="rect">
            <a:avLst/>
          </a:prstGeom>
          <a:noFill/>
          <a:ln>
            <a:noFill/>
          </a:ln>
        </p:spPr>
      </p:pic>
      <p:sp>
        <p:nvSpPr>
          <p:cNvPr id="83" name="Google Shape;83;p26"/>
          <p:cNvSpPr txBox="1"/>
          <p:nvPr/>
        </p:nvSpPr>
        <p:spPr>
          <a:xfrm>
            <a:off x="4720650" y="1553050"/>
            <a:ext cx="6565800" cy="10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0" u="none" strike="noStrike" cap="none">
                <a:solidFill>
                  <a:srgbClr val="000000"/>
                </a:solidFill>
                <a:latin typeface="Arial"/>
                <a:ea typeface="Arial"/>
                <a:cs typeface="Arial"/>
                <a:sym typeface="Arial"/>
              </a:rPr>
              <a:t>Construcción de una casa para “fido” </a:t>
            </a:r>
            <a:endParaRPr sz="3000" b="0" i="0" u="none" strike="noStrike" cap="none">
              <a:solidFill>
                <a:srgbClr val="000000"/>
              </a:solidFill>
              <a:latin typeface="Arial"/>
              <a:ea typeface="Arial"/>
              <a:cs typeface="Arial"/>
              <a:sym typeface="Arial"/>
            </a:endParaRPr>
          </a:p>
        </p:txBody>
      </p:sp>
      <p:sp>
        <p:nvSpPr>
          <p:cNvPr id="84" name="Google Shape;84;p26"/>
          <p:cNvSpPr txBox="1"/>
          <p:nvPr/>
        </p:nvSpPr>
        <p:spPr>
          <a:xfrm>
            <a:off x="4874400" y="2415050"/>
            <a:ext cx="5827800" cy="3000000"/>
          </a:xfrm>
          <a:prstGeom prst="rect">
            <a:avLst/>
          </a:prstGeom>
          <a:solidFill>
            <a:srgbClr val="FFFF00"/>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Narrow"/>
                <a:ea typeface="Arial Narrow"/>
                <a:cs typeface="Arial Narrow"/>
                <a:sym typeface="Arial Narrow"/>
              </a:rPr>
              <a:t>Puede hacerlo una sola persona</a:t>
            </a:r>
            <a:endParaRPr sz="2400" b="0" i="0" u="none" strike="noStrike" cap="none">
              <a:solidFill>
                <a:schemeClr val="dk1"/>
              </a:solidFill>
              <a:latin typeface="Arial Narrow"/>
              <a:ea typeface="Arial Narrow"/>
              <a:cs typeface="Arial Narrow"/>
              <a:sym typeface="Arial Narrow"/>
            </a:endParaRPr>
          </a:p>
          <a:p>
            <a:pPr marL="0" marR="0" lvl="0" indent="0" algn="l"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Narrow"/>
                <a:ea typeface="Arial Narrow"/>
                <a:cs typeface="Arial Narrow"/>
                <a:sym typeface="Arial Narrow"/>
              </a:rPr>
              <a:t>Requiere:</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  Modelado mínimo</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  Proceso simple</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  Herramientas simples</a:t>
            </a:r>
            <a:endParaRPr sz="2400" b="0" i="0" u="none" strike="noStrike" cap="none">
              <a:solidFill>
                <a:schemeClr val="dk1"/>
              </a:solidFill>
              <a:latin typeface="Arial Narrow"/>
              <a:ea typeface="Arial Narrow"/>
              <a:cs typeface="Arial Narrow"/>
              <a:sym typeface="Arial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4"/>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17" name="Google Shape;217;p44"/>
          <p:cNvSpPr txBox="1"/>
          <p:nvPr/>
        </p:nvSpPr>
        <p:spPr>
          <a:xfrm>
            <a:off x="514350" y="1491525"/>
            <a:ext cx="10418400" cy="15618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Asociación: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Permite asociar objetos que colaboran entre si. Un punto a tomar muy en cuenta es que ambos objetos son independientes entre sí.</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18" name="Google Shape;218;p44"/>
          <p:cNvPicPr preferRelativeResize="0"/>
          <p:nvPr/>
        </p:nvPicPr>
        <p:blipFill rotWithShape="1">
          <a:blip r:embed="rId3">
            <a:alphaModFix/>
          </a:blip>
          <a:srcRect/>
          <a:stretch/>
        </p:blipFill>
        <p:spPr>
          <a:xfrm>
            <a:off x="4613358" y="1491523"/>
            <a:ext cx="1552367" cy="395675"/>
          </a:xfrm>
          <a:prstGeom prst="rect">
            <a:avLst/>
          </a:prstGeom>
          <a:noFill/>
          <a:ln>
            <a:noFill/>
          </a:ln>
        </p:spPr>
      </p:pic>
      <p:pic>
        <p:nvPicPr>
          <p:cNvPr id="219" name="Google Shape;219;p44"/>
          <p:cNvPicPr preferRelativeResize="0"/>
          <p:nvPr/>
        </p:nvPicPr>
        <p:blipFill rotWithShape="1">
          <a:blip r:embed="rId4">
            <a:alphaModFix/>
          </a:blip>
          <a:srcRect/>
          <a:stretch/>
        </p:blipFill>
        <p:spPr>
          <a:xfrm>
            <a:off x="568263" y="3205700"/>
            <a:ext cx="10310575" cy="22853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5"/>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25" name="Google Shape;225;p45"/>
          <p:cNvSpPr txBox="1"/>
          <p:nvPr/>
        </p:nvSpPr>
        <p:spPr>
          <a:xfrm>
            <a:off x="514350" y="1491525"/>
            <a:ext cx="10418400" cy="15618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Asociación: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Ejemplos:</a:t>
            </a:r>
            <a:endParaRPr sz="2400" b="0" i="0" u="none" strike="noStrike" cap="none">
              <a:solidFill>
                <a:schemeClr val="dk1"/>
              </a:solidFill>
              <a:latin typeface="Arial"/>
              <a:ea typeface="Arial"/>
              <a:cs typeface="Arial"/>
              <a:sym typeface="Arial"/>
            </a:endParaRPr>
          </a:p>
          <a:p>
            <a:pPr marL="457200" marR="0" lvl="0" indent="-381000" algn="just" rtl="0">
              <a:lnSpc>
                <a:spcPct val="115000"/>
              </a:lnSpc>
              <a:spcBef>
                <a:spcPts val="0"/>
              </a:spcBef>
              <a:spcAft>
                <a:spcPts val="0"/>
              </a:spcAft>
              <a:buClr>
                <a:schemeClr val="dk1"/>
              </a:buClr>
              <a:buSzPts val="2400"/>
              <a:buFont typeface="Arial"/>
              <a:buChar char="●"/>
            </a:pPr>
            <a:r>
              <a:rPr lang="es-ES" sz="2400" b="0" i="0" u="none" strike="noStrike" cap="none">
                <a:solidFill>
                  <a:schemeClr val="dk1"/>
                </a:solidFill>
                <a:latin typeface="Arial"/>
                <a:ea typeface="Arial"/>
                <a:cs typeface="Arial"/>
                <a:sym typeface="Arial"/>
              </a:rPr>
              <a:t>El ingeniero usa la computadora.</a:t>
            </a:r>
            <a:endParaRPr sz="2400" b="0" i="0" u="none" strike="noStrike" cap="none">
              <a:solidFill>
                <a:schemeClr val="dk1"/>
              </a:solidFill>
              <a:latin typeface="Arial"/>
              <a:ea typeface="Arial"/>
              <a:cs typeface="Arial"/>
              <a:sym typeface="Arial"/>
            </a:endParaRPr>
          </a:p>
          <a:p>
            <a:pPr marL="457200" marR="0" lvl="0" indent="-381000" algn="just" rtl="0">
              <a:lnSpc>
                <a:spcPct val="115000"/>
              </a:lnSpc>
              <a:spcBef>
                <a:spcPts val="0"/>
              </a:spcBef>
              <a:spcAft>
                <a:spcPts val="0"/>
              </a:spcAft>
              <a:buClr>
                <a:schemeClr val="dk1"/>
              </a:buClr>
              <a:buSzPts val="2400"/>
              <a:buFont typeface="Arial"/>
              <a:buChar char="●"/>
            </a:pPr>
            <a:r>
              <a:rPr lang="es-ES" sz="2400" b="0" i="0" u="none" strike="noStrike" cap="none">
                <a:solidFill>
                  <a:schemeClr val="dk1"/>
                </a:solidFill>
                <a:latin typeface="Arial"/>
                <a:ea typeface="Arial"/>
                <a:cs typeface="Arial"/>
                <a:sym typeface="Arial"/>
              </a:rPr>
              <a:t>El cliente usa la tarjeta de crédito</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En el siguiente diagrama de clases, vemos que una cuenta tiene como titular a un cliente.</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26" name="Google Shape;226;p45"/>
          <p:cNvPicPr preferRelativeResize="0"/>
          <p:nvPr/>
        </p:nvPicPr>
        <p:blipFill rotWithShape="1">
          <a:blip r:embed="rId3">
            <a:alphaModFix/>
          </a:blip>
          <a:srcRect/>
          <a:stretch/>
        </p:blipFill>
        <p:spPr>
          <a:xfrm>
            <a:off x="4613358" y="1491523"/>
            <a:ext cx="1552367" cy="395675"/>
          </a:xfrm>
          <a:prstGeom prst="rect">
            <a:avLst/>
          </a:prstGeom>
          <a:noFill/>
          <a:ln>
            <a:noFill/>
          </a:ln>
        </p:spPr>
      </p:pic>
      <p:pic>
        <p:nvPicPr>
          <p:cNvPr id="227" name="Google Shape;227;p45"/>
          <p:cNvPicPr preferRelativeResize="0"/>
          <p:nvPr/>
        </p:nvPicPr>
        <p:blipFill rotWithShape="1">
          <a:blip r:embed="rId4">
            <a:alphaModFix/>
          </a:blip>
          <a:srcRect/>
          <a:stretch/>
        </p:blipFill>
        <p:spPr>
          <a:xfrm>
            <a:off x="675200" y="4282100"/>
            <a:ext cx="10145325" cy="143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33" name="Google Shape;233;p46"/>
          <p:cNvSpPr txBox="1"/>
          <p:nvPr/>
        </p:nvSpPr>
        <p:spPr>
          <a:xfrm>
            <a:off x="514350" y="1491525"/>
            <a:ext cx="10418400" cy="1777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Composición: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Es un tipo de relación </a:t>
            </a:r>
            <a:r>
              <a:rPr lang="es-ES" sz="2400" b="1" i="0" u="none" strike="noStrike" cap="none">
                <a:solidFill>
                  <a:schemeClr val="dk1"/>
                </a:solidFill>
                <a:latin typeface="Arial"/>
                <a:ea typeface="Arial"/>
                <a:cs typeface="Arial"/>
                <a:sym typeface="Arial"/>
              </a:rPr>
              <a:t>dependiente </a:t>
            </a:r>
            <a:r>
              <a:rPr lang="es-ES" sz="2400" b="0" i="0" u="none" strike="noStrike" cap="none">
                <a:solidFill>
                  <a:schemeClr val="dk1"/>
                </a:solidFill>
                <a:latin typeface="Arial"/>
                <a:ea typeface="Arial"/>
                <a:cs typeface="Arial"/>
                <a:sym typeface="Arial"/>
              </a:rPr>
              <a:t>en dónde un objeto más complejo es conformado por objetos más pequeños. En esta situación, la frase “</a:t>
            </a:r>
            <a:r>
              <a:rPr lang="es-ES" sz="2400" b="0" i="1" u="none" strike="noStrike" cap="none">
                <a:solidFill>
                  <a:schemeClr val="dk1"/>
                </a:solidFill>
                <a:latin typeface="Arial"/>
                <a:ea typeface="Arial"/>
                <a:cs typeface="Arial"/>
                <a:sym typeface="Arial"/>
              </a:rPr>
              <a:t>Tiene un</a:t>
            </a:r>
            <a:r>
              <a:rPr lang="es-ES" sz="2400" b="0" i="0" u="none" strike="noStrike" cap="none">
                <a:solidFill>
                  <a:schemeClr val="dk1"/>
                </a:solidFill>
                <a:latin typeface="Arial"/>
                <a:ea typeface="Arial"/>
                <a:cs typeface="Arial"/>
                <a:sym typeface="Arial"/>
              </a:rPr>
              <a:t>”, debe tener sentido:</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34" name="Google Shape;234;p46"/>
          <p:cNvPicPr preferRelativeResize="0"/>
          <p:nvPr/>
        </p:nvPicPr>
        <p:blipFill rotWithShape="1">
          <a:blip r:embed="rId3">
            <a:alphaModFix/>
          </a:blip>
          <a:srcRect/>
          <a:stretch/>
        </p:blipFill>
        <p:spPr>
          <a:xfrm>
            <a:off x="5211325" y="1560400"/>
            <a:ext cx="1247775" cy="390525"/>
          </a:xfrm>
          <a:prstGeom prst="rect">
            <a:avLst/>
          </a:prstGeom>
          <a:noFill/>
          <a:ln>
            <a:noFill/>
          </a:ln>
        </p:spPr>
      </p:pic>
      <p:sp>
        <p:nvSpPr>
          <p:cNvPr id="235" name="Google Shape;235;p46"/>
          <p:cNvSpPr txBox="1"/>
          <p:nvPr/>
        </p:nvSpPr>
        <p:spPr>
          <a:xfrm>
            <a:off x="514350" y="3562775"/>
            <a:ext cx="5175000" cy="159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Ejemplos:</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s-ES" sz="2400" b="0" i="0" u="none" strike="noStrike" cap="none">
                <a:solidFill>
                  <a:schemeClr val="dk1"/>
                </a:solidFill>
                <a:latin typeface="Arial"/>
                <a:ea typeface="Arial"/>
                <a:cs typeface="Arial"/>
                <a:sym typeface="Arial"/>
              </a:rPr>
              <a:t>El auto tiene llantas</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s-ES" sz="2400" b="0" i="0" u="none" strike="noStrike" cap="none">
                <a:solidFill>
                  <a:schemeClr val="dk1"/>
                </a:solidFill>
                <a:latin typeface="Arial"/>
                <a:ea typeface="Arial"/>
                <a:cs typeface="Arial"/>
                <a:sym typeface="Arial"/>
              </a:rPr>
              <a:t>La portátil tiene un teclado.</a:t>
            </a:r>
            <a:endParaRPr sz="2400" b="0" i="0" u="none" strike="noStrike" cap="none">
              <a:solidFill>
                <a:schemeClr val="dk1"/>
              </a:solidFill>
              <a:latin typeface="Arial"/>
              <a:ea typeface="Arial"/>
              <a:cs typeface="Arial"/>
              <a:sym typeface="Arial"/>
            </a:endParaRPr>
          </a:p>
        </p:txBody>
      </p:sp>
      <p:pic>
        <p:nvPicPr>
          <p:cNvPr id="236" name="Google Shape;236;p46"/>
          <p:cNvPicPr preferRelativeResize="0"/>
          <p:nvPr/>
        </p:nvPicPr>
        <p:blipFill rotWithShape="1">
          <a:blip r:embed="rId4">
            <a:alphaModFix/>
          </a:blip>
          <a:srcRect/>
          <a:stretch/>
        </p:blipFill>
        <p:spPr>
          <a:xfrm>
            <a:off x="5095825" y="3004475"/>
            <a:ext cx="2000350" cy="3465575"/>
          </a:xfrm>
          <a:prstGeom prst="rect">
            <a:avLst/>
          </a:prstGeom>
          <a:noFill/>
          <a:ln>
            <a:noFill/>
          </a:ln>
        </p:spPr>
      </p:pic>
      <p:pic>
        <p:nvPicPr>
          <p:cNvPr id="237" name="Google Shape;237;p46"/>
          <p:cNvPicPr preferRelativeResize="0"/>
          <p:nvPr/>
        </p:nvPicPr>
        <p:blipFill rotWithShape="1">
          <a:blip r:embed="rId5">
            <a:alphaModFix/>
          </a:blip>
          <a:srcRect/>
          <a:stretch/>
        </p:blipFill>
        <p:spPr>
          <a:xfrm>
            <a:off x="7902275" y="3004475"/>
            <a:ext cx="1640892" cy="3465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7"/>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43" name="Google Shape;243;p47"/>
          <p:cNvSpPr txBox="1"/>
          <p:nvPr/>
        </p:nvSpPr>
        <p:spPr>
          <a:xfrm>
            <a:off x="514350" y="1491525"/>
            <a:ext cx="10418400" cy="1500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Agregación: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Es una relación que representa a los objetos compuestos por otros objetos. El objeto en el nivel superior de la jerarquía es el todo y los que están en los niveles inferiores son sus partes o componentes. Es una relación estructural entre un todo y sus partes.</a:t>
            </a:r>
            <a:endParaRPr sz="18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44" name="Google Shape;244;p47"/>
          <p:cNvPicPr preferRelativeResize="0"/>
          <p:nvPr/>
        </p:nvPicPr>
        <p:blipFill rotWithShape="1">
          <a:blip r:embed="rId3">
            <a:alphaModFix/>
          </a:blip>
          <a:srcRect/>
          <a:stretch/>
        </p:blipFill>
        <p:spPr>
          <a:xfrm>
            <a:off x="4744278" y="1368486"/>
            <a:ext cx="1640900" cy="513564"/>
          </a:xfrm>
          <a:prstGeom prst="rect">
            <a:avLst/>
          </a:prstGeom>
          <a:noFill/>
          <a:ln>
            <a:noFill/>
          </a:ln>
        </p:spPr>
      </p:pic>
      <p:pic>
        <p:nvPicPr>
          <p:cNvPr id="245" name="Google Shape;245;p47"/>
          <p:cNvPicPr preferRelativeResize="0"/>
          <p:nvPr/>
        </p:nvPicPr>
        <p:blipFill rotWithShape="1">
          <a:blip r:embed="rId4">
            <a:alphaModFix/>
          </a:blip>
          <a:srcRect/>
          <a:stretch/>
        </p:blipFill>
        <p:spPr>
          <a:xfrm>
            <a:off x="890475" y="3286175"/>
            <a:ext cx="2708091" cy="3388150"/>
          </a:xfrm>
          <a:prstGeom prst="rect">
            <a:avLst/>
          </a:prstGeom>
          <a:noFill/>
          <a:ln>
            <a:noFill/>
          </a:ln>
        </p:spPr>
      </p:pic>
      <p:pic>
        <p:nvPicPr>
          <p:cNvPr id="246" name="Google Shape;246;p47"/>
          <p:cNvPicPr preferRelativeResize="0"/>
          <p:nvPr/>
        </p:nvPicPr>
        <p:blipFill rotWithShape="1">
          <a:blip r:embed="rId5">
            <a:alphaModFix/>
          </a:blip>
          <a:srcRect/>
          <a:stretch/>
        </p:blipFill>
        <p:spPr>
          <a:xfrm>
            <a:off x="5765600" y="3286175"/>
            <a:ext cx="1548143" cy="338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3200"/>
              <a:buFont typeface="Verdana"/>
              <a:buNone/>
            </a:pPr>
            <a:r>
              <a:rPr lang="es-ES"/>
              <a:t>Relaciones entre Clases</a:t>
            </a:r>
            <a:endParaRPr/>
          </a:p>
        </p:txBody>
      </p:sp>
      <p:sp>
        <p:nvSpPr>
          <p:cNvPr id="252" name="Google Shape;252;p48"/>
          <p:cNvSpPr txBox="1"/>
          <p:nvPr/>
        </p:nvSpPr>
        <p:spPr>
          <a:xfrm>
            <a:off x="514350" y="1491525"/>
            <a:ext cx="10418400" cy="9315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1" i="0" u="none" strike="noStrike" cap="none">
                <a:solidFill>
                  <a:schemeClr val="dk1"/>
                </a:solidFill>
                <a:latin typeface="Arial"/>
                <a:ea typeface="Arial"/>
                <a:cs typeface="Arial"/>
                <a:sym typeface="Arial"/>
              </a:rPr>
              <a:t>Relación de Composición / Agregación:</a:t>
            </a:r>
            <a:endParaRPr sz="2400" b="1"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Ejemplo:</a:t>
            </a:r>
            <a:endParaRPr sz="18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253" name="Google Shape;253;p48"/>
          <p:cNvPicPr preferRelativeResize="0"/>
          <p:nvPr/>
        </p:nvPicPr>
        <p:blipFill rotWithShape="1">
          <a:blip r:embed="rId3">
            <a:alphaModFix/>
          </a:blip>
          <a:srcRect/>
          <a:stretch/>
        </p:blipFill>
        <p:spPr>
          <a:xfrm>
            <a:off x="514350" y="2575425"/>
            <a:ext cx="6020750" cy="3969875"/>
          </a:xfrm>
          <a:prstGeom prst="rect">
            <a:avLst/>
          </a:prstGeom>
          <a:noFill/>
          <a:ln>
            <a:noFill/>
          </a:ln>
        </p:spPr>
      </p:pic>
      <p:sp>
        <p:nvSpPr>
          <p:cNvPr id="254" name="Google Shape;254;p48"/>
          <p:cNvSpPr txBox="1"/>
          <p:nvPr/>
        </p:nvSpPr>
        <p:spPr>
          <a:xfrm>
            <a:off x="6781125" y="2423025"/>
            <a:ext cx="5105100" cy="3475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Un Almacén posee clientes y cuentas.</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(Los rombos van el objeto que posee las  referencias)</a:t>
            </a:r>
            <a:endParaRPr sz="2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a:ea typeface="Arial"/>
                <a:cs typeface="Arial"/>
                <a:sym typeface="Arial"/>
              </a:rPr>
              <a:t>Cuando se destruye el objeto Almacen, también son destruidos con objetos cuentas, en cambio no se afecta a los objetos clientes</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9"/>
          <p:cNvSpPr txBox="1">
            <a:spLocks noGrp="1"/>
          </p:cNvSpPr>
          <p:nvPr>
            <p:ph type="title"/>
          </p:nvPr>
        </p:nvSpPr>
        <p:spPr>
          <a:xfrm>
            <a:off x="381000" y="1628775"/>
            <a:ext cx="11391900" cy="747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s-ES"/>
              <a:t>EJERCICIOS DESARROLLADOS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0"/>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s-ES"/>
              <a:t>Ejercicio 1.</a:t>
            </a:r>
            <a:endParaRPr/>
          </a:p>
        </p:txBody>
      </p:sp>
      <p:sp>
        <p:nvSpPr>
          <p:cNvPr id="267" name="Google Shape;267;p50"/>
          <p:cNvSpPr txBox="1">
            <a:spLocks noGrp="1"/>
          </p:cNvSpPr>
          <p:nvPr>
            <p:ph type="body" idx="1"/>
          </p:nvPr>
        </p:nvSpPr>
        <p:spPr>
          <a:xfrm>
            <a:off x="514350" y="1283275"/>
            <a:ext cx="11287200" cy="725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SzPts val="2800"/>
              <a:buNone/>
            </a:pPr>
            <a:r>
              <a:rPr lang="es-ES" sz="1800"/>
              <a:t>1. Describa las relaciones entre las siguientes clases:</a:t>
            </a:r>
            <a:endParaRPr sz="1800"/>
          </a:p>
        </p:txBody>
      </p:sp>
      <p:pic>
        <p:nvPicPr>
          <p:cNvPr id="268" name="Google Shape;268;p50"/>
          <p:cNvPicPr preferRelativeResize="0"/>
          <p:nvPr/>
        </p:nvPicPr>
        <p:blipFill rotWithShape="1">
          <a:blip r:embed="rId3">
            <a:alphaModFix/>
          </a:blip>
          <a:srcRect/>
          <a:stretch/>
        </p:blipFill>
        <p:spPr>
          <a:xfrm>
            <a:off x="1163775" y="1911675"/>
            <a:ext cx="7595401" cy="471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s-ES"/>
              <a:t>Ejercicio 2.</a:t>
            </a:r>
            <a:endParaRPr/>
          </a:p>
        </p:txBody>
      </p:sp>
      <p:sp>
        <p:nvSpPr>
          <p:cNvPr id="275" name="Google Shape;275;p51"/>
          <p:cNvSpPr txBox="1">
            <a:spLocks noGrp="1"/>
          </p:cNvSpPr>
          <p:nvPr>
            <p:ph type="body" idx="1"/>
          </p:nvPr>
        </p:nvSpPr>
        <p:spPr>
          <a:xfrm>
            <a:off x="514350" y="1283275"/>
            <a:ext cx="11287200" cy="194401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SzPts val="2800"/>
              <a:buNone/>
            </a:pPr>
            <a:r>
              <a:rPr lang="es-ES" sz="1800" dirty="0"/>
              <a:t>2. Dibuje el diagrama de clase que modele el caso de negocio: Gestión         </a:t>
            </a:r>
            <a:endParaRPr sz="1800" dirty="0"/>
          </a:p>
          <a:p>
            <a:pPr marL="0" marR="0" lvl="0" indent="0" algn="l" rtl="0">
              <a:lnSpc>
                <a:spcPct val="90000"/>
              </a:lnSpc>
              <a:spcBef>
                <a:spcPts val="1000"/>
              </a:spcBef>
              <a:spcAft>
                <a:spcPts val="0"/>
              </a:spcAft>
              <a:buSzPts val="2800"/>
              <a:buNone/>
            </a:pPr>
            <a:r>
              <a:rPr lang="es-ES" sz="1800" dirty="0"/>
              <a:t>    de clientes.</a:t>
            </a:r>
            <a:endParaRPr sz="1800" dirty="0"/>
          </a:p>
          <a:p>
            <a:pPr marL="0" marR="0" lvl="0" indent="0" algn="l" rtl="0">
              <a:lnSpc>
                <a:spcPct val="90000"/>
              </a:lnSpc>
              <a:spcBef>
                <a:spcPts val="1000"/>
              </a:spcBef>
              <a:spcAft>
                <a:spcPts val="0"/>
              </a:spcAft>
              <a:buSzPts val="2800"/>
              <a:buNone/>
            </a:pPr>
            <a:r>
              <a:rPr lang="es-ES" sz="1800" dirty="0"/>
              <a:t>Los clientes pueden ser personas jurídicas o físicas. Los datos que interesa mantener de los clientes son: Un código único de cliente, Nombre, Dirección, Lista de teléfonos de contacto, CIF/NIF (códigos específicos de los clientes)</a:t>
            </a:r>
            <a:endParaRPr sz="1800" dirty="0"/>
          </a:p>
          <a:p>
            <a:pPr marL="0" marR="0" lvl="0" indent="0" algn="l" rtl="0">
              <a:lnSpc>
                <a:spcPct val="90000"/>
              </a:lnSpc>
              <a:spcBef>
                <a:spcPts val="1000"/>
              </a:spcBef>
              <a:spcAft>
                <a:spcPts val="0"/>
              </a:spcAft>
              <a:buSzPts val="2800"/>
              <a:buNone/>
            </a:pPr>
            <a:endParaRPr sz="1800" dirty="0"/>
          </a:p>
        </p:txBody>
      </p:sp>
      <p:pic>
        <p:nvPicPr>
          <p:cNvPr id="3" name="Imagen 2">
            <a:extLst>
              <a:ext uri="{FF2B5EF4-FFF2-40B4-BE49-F238E27FC236}">
                <a16:creationId xmlns:a16="http://schemas.microsoft.com/office/drawing/2014/main" id="{76FC49FC-30D5-F850-07E5-E8C30C8820A8}"/>
              </a:ext>
            </a:extLst>
          </p:cNvPr>
          <p:cNvPicPr>
            <a:picLocks noChangeAspect="1"/>
          </p:cNvPicPr>
          <p:nvPr/>
        </p:nvPicPr>
        <p:blipFill>
          <a:blip r:embed="rId3"/>
          <a:stretch>
            <a:fillRect/>
          </a:stretch>
        </p:blipFill>
        <p:spPr>
          <a:xfrm>
            <a:off x="4193185" y="3171284"/>
            <a:ext cx="3805629" cy="321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3"/>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s-ES"/>
              <a:t>Referencias</a:t>
            </a:r>
            <a:endParaRPr/>
          </a:p>
        </p:txBody>
      </p:sp>
      <p:sp>
        <p:nvSpPr>
          <p:cNvPr id="290" name="Google Shape;290;p53"/>
          <p:cNvSpPr txBox="1">
            <a:spLocks noGrp="1"/>
          </p:cNvSpPr>
          <p:nvPr>
            <p:ph type="body" idx="1"/>
          </p:nvPr>
        </p:nvSpPr>
        <p:spPr>
          <a:xfrm>
            <a:off x="514349" y="1283276"/>
            <a:ext cx="11287200" cy="42459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s-ES"/>
              <a:t>José Antonio Pow-Sang, Pontificia Universidad Católica del Perú, Proyecto DAI-4051</a:t>
            </a:r>
            <a:endParaRPr/>
          </a:p>
          <a:p>
            <a:pPr marL="457200" lvl="0" indent="-406400" algn="l" rtl="0">
              <a:lnSpc>
                <a:spcPct val="90000"/>
              </a:lnSpc>
              <a:spcBef>
                <a:spcPts val="0"/>
              </a:spcBef>
              <a:spcAft>
                <a:spcPts val="0"/>
              </a:spcAft>
              <a:buSzPts val="2800"/>
              <a:buChar char="•"/>
            </a:pPr>
            <a:r>
              <a:rPr lang="es-ES"/>
              <a:t>UML y Patrones de Larman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7"/>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¿Qué tan complejo es construir Software?</a:t>
            </a:r>
            <a:endParaRPr/>
          </a:p>
        </p:txBody>
      </p:sp>
      <p:sp>
        <p:nvSpPr>
          <p:cNvPr id="90" name="Google Shape;90;p27"/>
          <p:cNvSpPr txBox="1"/>
          <p:nvPr/>
        </p:nvSpPr>
        <p:spPr>
          <a:xfrm>
            <a:off x="7027925" y="1338650"/>
            <a:ext cx="47973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0" u="none" strike="noStrike" cap="none">
                <a:solidFill>
                  <a:srgbClr val="000000"/>
                </a:solidFill>
                <a:latin typeface="Arial"/>
                <a:ea typeface="Arial"/>
                <a:cs typeface="Arial"/>
                <a:sym typeface="Arial"/>
              </a:rPr>
              <a:t>Construcción de una casa</a:t>
            </a:r>
            <a:endParaRPr sz="3000" b="0" i="0" u="none" strike="noStrike" cap="none">
              <a:solidFill>
                <a:srgbClr val="000000"/>
              </a:solidFill>
              <a:latin typeface="Arial"/>
              <a:ea typeface="Arial"/>
              <a:cs typeface="Arial"/>
              <a:sym typeface="Arial"/>
            </a:endParaRPr>
          </a:p>
        </p:txBody>
      </p:sp>
      <p:sp>
        <p:nvSpPr>
          <p:cNvPr id="91" name="Google Shape;91;p27"/>
          <p:cNvSpPr txBox="1"/>
          <p:nvPr/>
        </p:nvSpPr>
        <p:spPr>
          <a:xfrm>
            <a:off x="7104025" y="1963850"/>
            <a:ext cx="4797300" cy="3405000"/>
          </a:xfrm>
          <a:prstGeom prst="rect">
            <a:avLst/>
          </a:prstGeom>
          <a:solidFill>
            <a:srgbClr val="FFFF00"/>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s-ES" sz="2400" b="0" i="0" u="none" strike="noStrike" cap="none">
                <a:solidFill>
                  <a:schemeClr val="dk1"/>
                </a:solidFill>
                <a:latin typeface="Arial Narrow"/>
                <a:ea typeface="Arial Narrow"/>
                <a:cs typeface="Arial Narrow"/>
                <a:sym typeface="Arial Narrow"/>
              </a:rPr>
              <a:t>Construida eficientemente y en un tiempo razonable por un equipo Requiere:</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Modelado</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Proceso bien definido</a:t>
            </a:r>
            <a:endParaRPr sz="2400" b="0" i="0" u="none" strike="noStrike" cap="none">
              <a:solidFill>
                <a:schemeClr val="dk1"/>
              </a:solidFill>
              <a:latin typeface="Arial Narrow"/>
              <a:ea typeface="Arial Narrow"/>
              <a:cs typeface="Arial Narrow"/>
              <a:sym typeface="Arial Narrow"/>
            </a:endParaRPr>
          </a:p>
          <a:p>
            <a:pPr marL="457200" marR="0" lvl="0" indent="-381000" algn="l" rtl="0">
              <a:lnSpc>
                <a:spcPct val="115000"/>
              </a:lnSpc>
              <a:spcBef>
                <a:spcPts val="0"/>
              </a:spcBef>
              <a:spcAft>
                <a:spcPts val="0"/>
              </a:spcAft>
              <a:buClr>
                <a:schemeClr val="dk1"/>
              </a:buClr>
              <a:buSzPts val="2400"/>
              <a:buFont typeface="Arial Narrow"/>
              <a:buChar char="●"/>
            </a:pPr>
            <a:r>
              <a:rPr lang="es-ES" sz="2400" b="0" i="0" u="none" strike="noStrike" cap="none">
                <a:solidFill>
                  <a:schemeClr val="dk1"/>
                </a:solidFill>
                <a:latin typeface="Arial Narrow"/>
                <a:ea typeface="Arial Narrow"/>
                <a:cs typeface="Arial Narrow"/>
                <a:sym typeface="Arial Narrow"/>
              </a:rPr>
              <a:t>Herramientas más sofisticadas</a:t>
            </a:r>
            <a:endParaRPr sz="2400" b="0" i="0" u="none" strike="noStrike" cap="none">
              <a:solidFill>
                <a:schemeClr val="dk1"/>
              </a:solidFill>
              <a:latin typeface="Arial Narrow"/>
              <a:ea typeface="Arial Narrow"/>
              <a:cs typeface="Arial Narrow"/>
              <a:sym typeface="Arial Narrow"/>
            </a:endParaRPr>
          </a:p>
        </p:txBody>
      </p:sp>
      <p:pic>
        <p:nvPicPr>
          <p:cNvPr id="92" name="Google Shape;92;p27"/>
          <p:cNvPicPr preferRelativeResize="0"/>
          <p:nvPr/>
        </p:nvPicPr>
        <p:blipFill rotWithShape="1">
          <a:blip r:embed="rId3">
            <a:alphaModFix/>
          </a:blip>
          <a:srcRect/>
          <a:stretch/>
        </p:blipFill>
        <p:spPr>
          <a:xfrm>
            <a:off x="304825" y="1825163"/>
            <a:ext cx="6374225" cy="408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¿Qué tan complejo es construir Software?</a:t>
            </a:r>
            <a:endParaRPr/>
          </a:p>
        </p:txBody>
      </p:sp>
      <p:sp>
        <p:nvSpPr>
          <p:cNvPr id="98" name="Google Shape;98;p28"/>
          <p:cNvSpPr txBox="1"/>
          <p:nvPr/>
        </p:nvSpPr>
        <p:spPr>
          <a:xfrm>
            <a:off x="2512413" y="1338650"/>
            <a:ext cx="55203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0" u="none" strike="noStrike" cap="none" dirty="0">
                <a:solidFill>
                  <a:srgbClr val="000000"/>
                </a:solidFill>
                <a:latin typeface="Arial"/>
                <a:ea typeface="Arial"/>
                <a:cs typeface="Arial"/>
                <a:sym typeface="Arial"/>
              </a:rPr>
              <a:t>Construcción de un rascacielos</a:t>
            </a:r>
            <a:endParaRPr sz="3000" b="0" i="0" u="none" strike="noStrike" cap="none" dirty="0">
              <a:solidFill>
                <a:srgbClr val="000000"/>
              </a:solidFill>
              <a:latin typeface="Arial"/>
              <a:ea typeface="Arial"/>
              <a:cs typeface="Arial"/>
              <a:sym typeface="Arial"/>
            </a:endParaRPr>
          </a:p>
        </p:txBody>
      </p:sp>
      <p:pic>
        <p:nvPicPr>
          <p:cNvPr id="99" name="Google Shape;99;p28"/>
          <p:cNvPicPr preferRelativeResize="0"/>
          <p:nvPr/>
        </p:nvPicPr>
        <p:blipFill rotWithShape="1">
          <a:blip r:embed="rId3">
            <a:alphaModFix/>
          </a:blip>
          <a:srcRect/>
          <a:stretch/>
        </p:blipFill>
        <p:spPr>
          <a:xfrm>
            <a:off x="1705450" y="2105025"/>
            <a:ext cx="7134225"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9"/>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Claves para el desarrollo de Software</a:t>
            </a:r>
            <a:endParaRPr/>
          </a:p>
        </p:txBody>
      </p:sp>
      <p:sp>
        <p:nvSpPr>
          <p:cNvPr id="105" name="Google Shape;105;p29"/>
          <p:cNvSpPr txBox="1"/>
          <p:nvPr/>
        </p:nvSpPr>
        <p:spPr>
          <a:xfrm>
            <a:off x="4714393" y="1382713"/>
            <a:ext cx="22542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1" i="0" u="none" strike="noStrike" cap="none" dirty="0">
                <a:solidFill>
                  <a:srgbClr val="000000"/>
                </a:solidFill>
                <a:latin typeface="Arial"/>
                <a:ea typeface="Arial"/>
                <a:cs typeface="Arial"/>
                <a:sym typeface="Arial"/>
              </a:rPr>
              <a:t>NOTACIÓN</a:t>
            </a:r>
            <a:endParaRPr sz="3000" b="1" i="0" u="none" strike="noStrike" cap="none" dirty="0">
              <a:solidFill>
                <a:srgbClr val="000000"/>
              </a:solidFill>
              <a:latin typeface="Arial"/>
              <a:ea typeface="Arial"/>
              <a:cs typeface="Arial"/>
              <a:sym typeface="Arial"/>
            </a:endParaRPr>
          </a:p>
        </p:txBody>
      </p:sp>
      <p:pic>
        <p:nvPicPr>
          <p:cNvPr id="106" name="Google Shape;106;p29"/>
          <p:cNvPicPr preferRelativeResize="0"/>
          <p:nvPr/>
        </p:nvPicPr>
        <p:blipFill rotWithShape="1">
          <a:blip r:embed="rId3">
            <a:alphaModFix/>
          </a:blip>
          <a:srcRect/>
          <a:stretch/>
        </p:blipFill>
        <p:spPr>
          <a:xfrm>
            <a:off x="3374175" y="2193175"/>
            <a:ext cx="4934650" cy="3280950"/>
          </a:xfrm>
          <a:prstGeom prst="rect">
            <a:avLst/>
          </a:prstGeom>
          <a:noFill/>
          <a:ln>
            <a:noFill/>
          </a:ln>
        </p:spPr>
      </p:pic>
      <p:sp>
        <p:nvSpPr>
          <p:cNvPr id="107" name="Google Shape;107;p29"/>
          <p:cNvSpPr txBox="1"/>
          <p:nvPr/>
        </p:nvSpPr>
        <p:spPr>
          <a:xfrm>
            <a:off x="184525" y="5148650"/>
            <a:ext cx="33366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Arial"/>
                <a:ea typeface="Arial"/>
                <a:cs typeface="Arial"/>
                <a:sym typeface="Arial"/>
              </a:rPr>
              <a:t>HERRAMIENTAS</a:t>
            </a:r>
            <a:endParaRPr sz="3000" b="1" i="0" u="none" strike="noStrike" cap="none">
              <a:solidFill>
                <a:srgbClr val="000000"/>
              </a:solidFill>
              <a:latin typeface="Arial"/>
              <a:ea typeface="Arial"/>
              <a:cs typeface="Arial"/>
              <a:sym typeface="Arial"/>
            </a:endParaRPr>
          </a:p>
        </p:txBody>
      </p:sp>
      <p:sp>
        <p:nvSpPr>
          <p:cNvPr id="108" name="Google Shape;108;p29"/>
          <p:cNvSpPr txBox="1"/>
          <p:nvPr/>
        </p:nvSpPr>
        <p:spPr>
          <a:xfrm>
            <a:off x="8378925" y="5148650"/>
            <a:ext cx="33366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Arial"/>
                <a:ea typeface="Arial"/>
                <a:cs typeface="Arial"/>
                <a:sym typeface="Arial"/>
              </a:rPr>
              <a:t>PROCESO</a:t>
            </a:r>
            <a:endParaRPr sz="3000" b="1" i="0" u="none" strike="noStrike" cap="none">
              <a:solidFill>
                <a:srgbClr val="000000"/>
              </a:solidFill>
              <a:latin typeface="Arial"/>
              <a:ea typeface="Arial"/>
              <a:cs typeface="Arial"/>
              <a:sym typeface="Arial"/>
            </a:endParaRPr>
          </a:p>
        </p:txBody>
      </p:sp>
      <p:pic>
        <p:nvPicPr>
          <p:cNvPr id="109" name="Google Shape;109;p29"/>
          <p:cNvPicPr preferRelativeResize="0"/>
          <p:nvPr/>
        </p:nvPicPr>
        <p:blipFill rotWithShape="1">
          <a:blip r:embed="rId4">
            <a:alphaModFix/>
          </a:blip>
          <a:srcRect/>
          <a:stretch/>
        </p:blipFill>
        <p:spPr>
          <a:xfrm>
            <a:off x="8308825" y="2825628"/>
            <a:ext cx="3790925" cy="2323022"/>
          </a:xfrm>
          <a:prstGeom prst="rect">
            <a:avLst/>
          </a:prstGeom>
          <a:noFill/>
          <a:ln>
            <a:noFill/>
          </a:ln>
        </p:spPr>
      </p:pic>
      <p:pic>
        <p:nvPicPr>
          <p:cNvPr id="110" name="Google Shape;110;p29"/>
          <p:cNvPicPr preferRelativeResize="0"/>
          <p:nvPr/>
        </p:nvPicPr>
        <p:blipFill rotWithShape="1">
          <a:blip r:embed="rId5">
            <a:alphaModFix/>
          </a:blip>
          <a:srcRect/>
          <a:stretch/>
        </p:blipFill>
        <p:spPr>
          <a:xfrm>
            <a:off x="2891075" y="1088473"/>
            <a:ext cx="1823325" cy="1382675"/>
          </a:xfrm>
          <a:prstGeom prst="rect">
            <a:avLst/>
          </a:prstGeom>
          <a:noFill/>
          <a:ln>
            <a:noFill/>
          </a:ln>
        </p:spPr>
      </p:pic>
      <p:pic>
        <p:nvPicPr>
          <p:cNvPr id="111" name="Google Shape;111;p29"/>
          <p:cNvPicPr preferRelativeResize="0"/>
          <p:nvPr/>
        </p:nvPicPr>
        <p:blipFill rotWithShape="1">
          <a:blip r:embed="rId6">
            <a:alphaModFix/>
          </a:blip>
          <a:srcRect/>
          <a:stretch/>
        </p:blipFill>
        <p:spPr>
          <a:xfrm>
            <a:off x="277389" y="5773850"/>
            <a:ext cx="1161301" cy="800950"/>
          </a:xfrm>
          <a:prstGeom prst="rect">
            <a:avLst/>
          </a:prstGeom>
          <a:noFill/>
          <a:ln>
            <a:noFill/>
          </a:ln>
        </p:spPr>
      </p:pic>
      <p:pic>
        <p:nvPicPr>
          <p:cNvPr id="112" name="Google Shape;112;p29"/>
          <p:cNvPicPr preferRelativeResize="0"/>
          <p:nvPr/>
        </p:nvPicPr>
        <p:blipFill rotWithShape="1">
          <a:blip r:embed="rId7">
            <a:alphaModFix/>
          </a:blip>
          <a:srcRect/>
          <a:stretch/>
        </p:blipFill>
        <p:spPr>
          <a:xfrm>
            <a:off x="1729773" y="5814357"/>
            <a:ext cx="1161302" cy="5571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0"/>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s-ES"/>
              <a:t>¿Qué es UML?</a:t>
            </a:r>
            <a:endParaRPr/>
          </a:p>
        </p:txBody>
      </p:sp>
      <p:sp>
        <p:nvSpPr>
          <p:cNvPr id="119" name="Google Shape;119;p30"/>
          <p:cNvSpPr txBox="1">
            <a:spLocks noGrp="1"/>
          </p:cNvSpPr>
          <p:nvPr>
            <p:ph type="body" idx="1"/>
          </p:nvPr>
        </p:nvSpPr>
        <p:spPr>
          <a:xfrm>
            <a:off x="514349" y="1283276"/>
            <a:ext cx="11287200" cy="42459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s-ES" dirty="0"/>
              <a:t>UML = </a:t>
            </a:r>
            <a:r>
              <a:rPr lang="es-ES" u="sng" dirty="0" err="1"/>
              <a:t>U</a:t>
            </a:r>
            <a:r>
              <a:rPr lang="es-ES" dirty="0" err="1"/>
              <a:t>nified</a:t>
            </a:r>
            <a:r>
              <a:rPr lang="es-ES" dirty="0"/>
              <a:t> </a:t>
            </a:r>
            <a:r>
              <a:rPr lang="es-ES" u="sng" dirty="0" err="1"/>
              <a:t>M</a:t>
            </a:r>
            <a:r>
              <a:rPr lang="es-ES" dirty="0" err="1"/>
              <a:t>odeling</a:t>
            </a:r>
            <a:r>
              <a:rPr lang="es-ES" dirty="0"/>
              <a:t> </a:t>
            </a:r>
            <a:r>
              <a:rPr lang="es-ES" u="sng" dirty="0" err="1"/>
              <a:t>L</a:t>
            </a:r>
            <a:r>
              <a:rPr lang="es-ES" dirty="0" err="1"/>
              <a:t>anguage</a:t>
            </a:r>
            <a:endParaRPr dirty="0"/>
          </a:p>
          <a:p>
            <a:pPr marL="457200" lvl="0" indent="-406400" algn="l" rtl="0">
              <a:lnSpc>
                <a:spcPct val="90000"/>
              </a:lnSpc>
              <a:spcBef>
                <a:spcPts val="0"/>
              </a:spcBef>
              <a:spcAft>
                <a:spcPts val="0"/>
              </a:spcAft>
              <a:buSzPts val="2800"/>
              <a:buChar char="•"/>
            </a:pPr>
            <a:r>
              <a:rPr lang="es-ES" dirty="0"/>
              <a:t>Un lenguaje de propósito general para el modelado orientado a objetos</a:t>
            </a:r>
            <a:endParaRPr dirty="0"/>
          </a:p>
          <a:p>
            <a:pPr marL="457200" lvl="0" indent="-406400" algn="l" rtl="0">
              <a:lnSpc>
                <a:spcPct val="90000"/>
              </a:lnSpc>
              <a:spcBef>
                <a:spcPts val="0"/>
              </a:spcBef>
              <a:spcAft>
                <a:spcPts val="0"/>
              </a:spcAft>
              <a:buSzPts val="2800"/>
              <a:buChar char="•"/>
            </a:pPr>
            <a:r>
              <a:rPr lang="es-ES" dirty="0"/>
              <a:t>Estándar Internacional “OMG </a:t>
            </a:r>
            <a:r>
              <a:rPr lang="es-ES" dirty="0" err="1"/>
              <a:t>Unified</a:t>
            </a:r>
            <a:r>
              <a:rPr lang="es-ES" dirty="0"/>
              <a:t> </a:t>
            </a:r>
            <a:r>
              <a:rPr lang="es-ES" dirty="0" err="1"/>
              <a:t>Modeling</a:t>
            </a:r>
            <a:r>
              <a:rPr lang="es-ES" dirty="0"/>
              <a:t> </a:t>
            </a:r>
            <a:r>
              <a:rPr lang="es-ES" dirty="0" err="1"/>
              <a:t>Language</a:t>
            </a:r>
            <a:r>
              <a:rPr lang="es-ES" dirty="0"/>
              <a:t> </a:t>
            </a:r>
            <a:r>
              <a:rPr lang="es-ES" dirty="0" err="1"/>
              <a:t>Specification</a:t>
            </a:r>
            <a:r>
              <a:rPr lang="es-ES" dirty="0"/>
              <a:t>”  </a:t>
            </a:r>
            <a:endParaRPr dirty="0"/>
          </a:p>
          <a:p>
            <a:pPr marL="457200" lvl="0" indent="-406400" algn="l" rtl="0">
              <a:lnSpc>
                <a:spcPct val="90000"/>
              </a:lnSpc>
              <a:spcBef>
                <a:spcPts val="0"/>
              </a:spcBef>
              <a:spcAft>
                <a:spcPts val="0"/>
              </a:spcAft>
              <a:buSzPts val="2800"/>
              <a:buChar char="•"/>
            </a:pPr>
            <a:r>
              <a:rPr lang="es-ES" dirty="0"/>
              <a:t>UML combina notaciones provenientes desde:</a:t>
            </a:r>
            <a:endParaRPr dirty="0"/>
          </a:p>
          <a:p>
            <a:pPr marL="914400" lvl="1" indent="-381000" algn="l" rtl="0">
              <a:lnSpc>
                <a:spcPct val="90000"/>
              </a:lnSpc>
              <a:spcBef>
                <a:spcPts val="0"/>
              </a:spcBef>
              <a:spcAft>
                <a:spcPts val="0"/>
              </a:spcAft>
              <a:buSzPts val="2400"/>
              <a:buChar char="•"/>
            </a:pPr>
            <a:r>
              <a:rPr lang="es-ES" dirty="0"/>
              <a:t>Modelado Orientado a Objetos </a:t>
            </a:r>
            <a:endParaRPr dirty="0"/>
          </a:p>
          <a:p>
            <a:pPr marL="914400" lvl="1" indent="-381000" algn="l" rtl="0">
              <a:lnSpc>
                <a:spcPct val="90000"/>
              </a:lnSpc>
              <a:spcBef>
                <a:spcPts val="0"/>
              </a:spcBef>
              <a:spcAft>
                <a:spcPts val="0"/>
              </a:spcAft>
              <a:buSzPts val="2400"/>
              <a:buChar char="•"/>
            </a:pPr>
            <a:r>
              <a:rPr lang="es-ES" dirty="0"/>
              <a:t>Modelado de Datos</a:t>
            </a:r>
            <a:endParaRPr dirty="0"/>
          </a:p>
          <a:p>
            <a:pPr marL="914400" lvl="1" indent="-381000" algn="l" rtl="0">
              <a:lnSpc>
                <a:spcPct val="90000"/>
              </a:lnSpc>
              <a:spcBef>
                <a:spcPts val="0"/>
              </a:spcBef>
              <a:spcAft>
                <a:spcPts val="0"/>
              </a:spcAft>
              <a:buSzPts val="2400"/>
              <a:buChar char="•"/>
            </a:pPr>
            <a:r>
              <a:rPr lang="es-ES" dirty="0"/>
              <a:t>Modelado de Componentes </a:t>
            </a:r>
            <a:endParaRPr dirty="0"/>
          </a:p>
          <a:p>
            <a:pPr marL="914400" lvl="1" indent="-381000" algn="l" rtl="0">
              <a:lnSpc>
                <a:spcPct val="90000"/>
              </a:lnSpc>
              <a:spcBef>
                <a:spcPts val="0"/>
              </a:spcBef>
              <a:spcAft>
                <a:spcPts val="0"/>
              </a:spcAft>
              <a:buSzPts val="2400"/>
              <a:buChar char="•"/>
            </a:pPr>
            <a:r>
              <a:rPr lang="es-ES" dirty="0"/>
              <a:t>Modelado de Flujos de Trabajo (</a:t>
            </a:r>
            <a:r>
              <a:rPr lang="es-ES" dirty="0" err="1"/>
              <a:t>Workflows</a:t>
            </a:r>
            <a:r>
              <a:rPr lang="es-ES" dirty="0"/>
              <a: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s-ES"/>
              <a:t>Historia de UML</a:t>
            </a:r>
            <a:endParaRPr/>
          </a:p>
        </p:txBody>
      </p:sp>
      <p:pic>
        <p:nvPicPr>
          <p:cNvPr id="126" name="Google Shape;126;p31"/>
          <p:cNvPicPr preferRelativeResize="0"/>
          <p:nvPr/>
        </p:nvPicPr>
        <p:blipFill rotWithShape="1">
          <a:blip r:embed="rId3">
            <a:alphaModFix/>
          </a:blip>
          <a:srcRect/>
          <a:stretch/>
        </p:blipFill>
        <p:spPr>
          <a:xfrm>
            <a:off x="936575" y="1197463"/>
            <a:ext cx="7715250" cy="5286375"/>
          </a:xfrm>
          <a:prstGeom prst="rect">
            <a:avLst/>
          </a:prstGeom>
          <a:noFill/>
          <a:ln>
            <a:noFill/>
          </a:ln>
        </p:spPr>
      </p:pic>
      <p:sp>
        <p:nvSpPr>
          <p:cNvPr id="127" name="Google Shape;127;p31"/>
          <p:cNvSpPr txBox="1"/>
          <p:nvPr/>
        </p:nvSpPr>
        <p:spPr>
          <a:xfrm>
            <a:off x="6950275" y="3398250"/>
            <a:ext cx="4643700" cy="103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dirty="0">
                <a:solidFill>
                  <a:srgbClr val="000000"/>
                </a:solidFill>
                <a:latin typeface="Calibri"/>
                <a:ea typeface="Calibri"/>
                <a:cs typeface="Calibri"/>
                <a:sym typeface="Calibri"/>
              </a:rPr>
              <a:t>La última versión en: </a:t>
            </a:r>
            <a:r>
              <a:rPr lang="es-ES" sz="2400" b="0" i="0" u="sng" strike="noStrike" cap="none" dirty="0">
                <a:solidFill>
                  <a:schemeClr val="hlink"/>
                </a:solidFill>
                <a:latin typeface="Arial"/>
                <a:ea typeface="Arial"/>
                <a:cs typeface="Arial"/>
                <a:sym typeface="Arial"/>
                <a:hlinkClick r:id="rId4"/>
              </a:rPr>
              <a:t>https://www.uml.org/index.htm</a:t>
            </a:r>
            <a:endParaRPr sz="2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2"/>
          <p:cNvSpPr txBox="1">
            <a:spLocks noGrp="1"/>
          </p:cNvSpPr>
          <p:nvPr>
            <p:ph type="title"/>
          </p:nvPr>
        </p:nvSpPr>
        <p:spPr>
          <a:xfrm>
            <a:off x="514348" y="472063"/>
            <a:ext cx="11287125" cy="7254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Modelos y Diagramas</a:t>
            </a:r>
            <a:endParaRPr/>
          </a:p>
        </p:txBody>
      </p:sp>
      <p:sp>
        <p:nvSpPr>
          <p:cNvPr id="133" name="Google Shape;133;p32"/>
          <p:cNvSpPr txBox="1">
            <a:spLocks noGrp="1"/>
          </p:cNvSpPr>
          <p:nvPr>
            <p:ph type="body" idx="1"/>
          </p:nvPr>
        </p:nvSpPr>
        <p:spPr>
          <a:xfrm>
            <a:off x="514349" y="1283276"/>
            <a:ext cx="11287125" cy="424598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SzPts val="2800"/>
              <a:buChar char="•"/>
            </a:pPr>
            <a:r>
              <a:rPr lang="es-ES" dirty="0"/>
              <a:t>Un </a:t>
            </a:r>
            <a:r>
              <a:rPr lang="es-ES" b="1" dirty="0"/>
              <a:t>modelo </a:t>
            </a:r>
            <a:r>
              <a:rPr lang="es-ES" dirty="0"/>
              <a:t>captura una vista de un sistema del mundo real. Es una abstracción de dicho sistema, considerando un cierto propósito. Así, el modelo describe completamente aquellos aspectos del sistema que son relevantes al propósito del modelo, y a un apropiado nivel de detalle.</a:t>
            </a:r>
            <a:endParaRPr dirty="0"/>
          </a:p>
          <a:p>
            <a:pPr marL="228600" lvl="0" indent="-228600" algn="l" rtl="0">
              <a:lnSpc>
                <a:spcPct val="90000"/>
              </a:lnSpc>
              <a:spcBef>
                <a:spcPts val="0"/>
              </a:spcBef>
              <a:spcAft>
                <a:spcPts val="0"/>
              </a:spcAft>
              <a:buSzPts val="2800"/>
              <a:buChar char="•"/>
            </a:pPr>
            <a:r>
              <a:rPr lang="es-ES" b="1" dirty="0"/>
              <a:t>Diagrama</a:t>
            </a:r>
            <a:r>
              <a:rPr lang="es-ES" dirty="0"/>
              <a:t>: una representación gráfica de una colección de elementos de modelado, a menudo dibujada como un grafo con vértices conectados por arcos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3"/>
          <p:cNvSpPr txBox="1">
            <a:spLocks noGrp="1"/>
          </p:cNvSpPr>
          <p:nvPr>
            <p:ph type="title"/>
          </p:nvPr>
        </p:nvSpPr>
        <p:spPr>
          <a:xfrm>
            <a:off x="514348" y="472063"/>
            <a:ext cx="11287200" cy="725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2"/>
              </a:buClr>
              <a:buSzPts val="2880"/>
              <a:buFont typeface="Verdana"/>
              <a:buNone/>
            </a:pPr>
            <a:r>
              <a:rPr lang="es-ES" sz="2880"/>
              <a:t>Modelos y Diagramas</a:t>
            </a:r>
            <a:endParaRPr/>
          </a:p>
        </p:txBody>
      </p:sp>
      <p:pic>
        <p:nvPicPr>
          <p:cNvPr id="139" name="Google Shape;139;p33"/>
          <p:cNvPicPr preferRelativeResize="0"/>
          <p:nvPr/>
        </p:nvPicPr>
        <p:blipFill rotWithShape="1">
          <a:blip r:embed="rId3">
            <a:alphaModFix/>
          </a:blip>
          <a:srcRect/>
          <a:stretch/>
        </p:blipFill>
        <p:spPr>
          <a:xfrm>
            <a:off x="1397900" y="1380626"/>
            <a:ext cx="7905225" cy="483155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969</Words>
  <Application>Microsoft Office PowerPoint</Application>
  <PresentationFormat>Panorámica</PresentationFormat>
  <Paragraphs>167</Paragraphs>
  <Slides>28</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Verdana</vt:lpstr>
      <vt:lpstr>Arial Narrow</vt:lpstr>
      <vt:lpstr>Calibri</vt:lpstr>
      <vt:lpstr>Arial</vt:lpstr>
      <vt:lpstr>Tema de Office</vt:lpstr>
      <vt:lpstr>Modelado de Clases</vt:lpstr>
      <vt:lpstr>¿Qué tan complejo es construir Software?</vt:lpstr>
      <vt:lpstr>¿Qué tan complejo es construir Software?</vt:lpstr>
      <vt:lpstr>¿Qué tan complejo es construir Software?</vt:lpstr>
      <vt:lpstr>Claves para el desarrollo de Software</vt:lpstr>
      <vt:lpstr>¿Qué es UML?</vt:lpstr>
      <vt:lpstr>Historia de UML</vt:lpstr>
      <vt:lpstr>Modelos y Diagramas</vt:lpstr>
      <vt:lpstr>Modelos y Diagramas</vt:lpstr>
      <vt:lpstr>UML es un lenguaje común</vt:lpstr>
      <vt:lpstr>Modelo de Clases</vt:lpstr>
      <vt:lpstr>Modelo de Clases</vt:lpstr>
      <vt:lpstr>Modelo de Clases</vt:lpstr>
      <vt:lpstr>Modelo de Clases</vt:lpstr>
      <vt:lpstr>Modelo de Clases</vt:lpstr>
      <vt:lpstr>Modelo de Clases</vt:lpstr>
      <vt:lpstr>Relaciones entre Clases</vt:lpstr>
      <vt:lpstr>Relaciones entre Clases</vt:lpstr>
      <vt:lpstr>Relaciones entre Clases</vt:lpstr>
      <vt:lpstr>Relaciones entre Clases</vt:lpstr>
      <vt:lpstr>Relaciones entre Clases</vt:lpstr>
      <vt:lpstr>Relaciones entre Clases</vt:lpstr>
      <vt:lpstr>Relaciones entre Clases</vt:lpstr>
      <vt:lpstr>Relaciones entre Clases</vt:lpstr>
      <vt:lpstr>EJERCICIOS DESARROLLADOS</vt:lpstr>
      <vt:lpstr>Ejercicio 1.</vt:lpstr>
      <vt:lpstr>Ejercicio 2.</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Clases, Objetos y Métodos</dc:title>
  <cp:lastModifiedBy>Juan Carlos E. Romaina Acevedo</cp:lastModifiedBy>
  <cp:revision>1</cp:revision>
  <dcterms:modified xsi:type="dcterms:W3CDTF">2023-06-16T01:18:04Z</dcterms:modified>
</cp:coreProperties>
</file>